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147482654" r:id="rId5"/>
    <p:sldId id="2147482653" r:id="rId6"/>
    <p:sldId id="321" r:id="rId7"/>
    <p:sldId id="2147482647" r:id="rId8"/>
    <p:sldId id="2147482649" r:id="rId9"/>
    <p:sldId id="2147482661" r:id="rId10"/>
    <p:sldId id="2147482659" r:id="rId11"/>
    <p:sldId id="2147482657" r:id="rId12"/>
    <p:sldId id="2147482660" r:id="rId13"/>
  </p:sldIdLst>
  <p:sldSz cx="12192000" cy="6858000"/>
  <p:notesSz cx="6797675" cy="9872663"/>
  <p:custDataLst>
    <p:tags r:id="rId1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1731" userDrawn="1">
          <p15:clr>
            <a:srgbClr val="A4A3A4"/>
          </p15:clr>
        </p15:guide>
        <p15:guide id="3" orient="horz" pos="354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331CD-0999-BBEC-DFB3-2363CE60E283}" name="Dagmar Laub" initials="DL" userId="S::dagmar.laub@SBA.CH::4b9d7b9c-2ad3-4ce5-9db8-3446b9922f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7F1"/>
    <a:srgbClr val="1B6073"/>
    <a:srgbClr val="487A8A"/>
    <a:srgbClr val="6DA3B3"/>
    <a:srgbClr val="E2CC9C"/>
    <a:srgbClr val="000000"/>
    <a:srgbClr val="C1B598"/>
    <a:srgbClr val="437B48"/>
    <a:srgbClr val="80C78B"/>
    <a:srgbClr val="FF7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F1E28-2BFE-F749-954C-877B1C621433}" v="52" dt="2025-09-03T11:04:55.496"/>
  </p1510:revLst>
</p1510:revInfo>
</file>

<file path=ppt/tableStyles.xml><?xml version="1.0" encoding="utf-8"?>
<a:tblStyleLst xmlns:a="http://schemas.openxmlformats.org/drawingml/2006/main" def="{10A1B5D5-9B99-4C35-A422-299274C87664}">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4}" styleName="SBV Table Green">
    <a:wholeTbl>
      <a:tcTxStyle>
        <a:fontRef idx="minor">
          <a:scrgbClr r="0" g="0" b="0"/>
        </a:fontRef>
        <a:schemeClr val="dk1"/>
      </a:tcTxStyle>
      <a:tcStyle>
        <a:tcBdr>
          <a:left>
            <a:ln>
              <a:noFill/>
            </a:ln>
          </a:left>
          <a:right>
            <a:ln>
              <a:noFill/>
            </a:ln>
          </a:right>
          <a:top>
            <a:ln>
              <a:noFill/>
            </a:ln>
          </a:top>
          <a:bottom>
            <a:ln>
              <a:noFill/>
            </a:ln>
          </a:bottom>
          <a:insideH>
            <a:ln>
              <a:noFill/>
            </a:ln>
          </a:insideH>
          <a:insideV>
            <a:ln w="30000" cmpd="sng">
              <a:solidFill>
                <a:schemeClr val="lt1"/>
              </a:solidFill>
            </a:ln>
          </a:insideV>
        </a:tcBdr>
        <a:fill>
          <a:solidFill>
            <a:schemeClr val="lt1"/>
          </a:solidFill>
        </a:fill>
      </a:tcStyle>
    </a:wholeTbl>
    <a:band1H>
      <a:tcStyle>
        <a:tcBdr/>
        <a:fill>
          <a:solidFill>
            <a:schemeClr val="accent6">
              <a:tint val="100000"/>
            </a:schemeClr>
          </a:solidFill>
        </a:fill>
      </a:tcStyle>
    </a:band1H>
    <a:band1V>
      <a:tcStyle>
        <a:tcBdr/>
        <a:fill>
          <a:solidFill>
            <a:schemeClr val="accent6">
              <a:tint val="100000"/>
            </a:schemeClr>
          </a:solidFill>
        </a:fill>
      </a:tcStyle>
    </a:band1V>
    <a:lastCol>
      <a:tcTxStyle b="on"/>
      <a:tcStyle>
        <a:tcBdr/>
      </a:tcStyle>
    </a:lastCol>
    <a:firstCol>
      <a:tcTxStyle b="on"/>
      <a:tcStyle>
        <a:tcBdr/>
      </a:tcStyle>
    </a:firstCol>
    <a:lastRow>
      <a:tcTxStyle b="on">
        <a:fontRef idx="minor">
          <a:scrgbClr r="0" g="0" b="0"/>
        </a:fontRef>
        <a:schemeClr val="lt1"/>
      </a:tcTxStyle>
      <a:tcStyle>
        <a:tcBdr/>
        <a:fill>
          <a:noFill/>
        </a:fill>
      </a:tcStyle>
    </a:lastRow>
    <a:firstRow>
      <a:tcTxStyle>
        <a:fontRef idx="minor">
          <a:scrgbClr r="0" g="0" b="0"/>
        </a:fontRef>
        <a:schemeClr val="tx1"/>
      </a:tcTxStyle>
      <a:tcStyle>
        <a:tcBdr/>
        <a:fill>
          <a:solidFill>
            <a:schemeClr val="l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117"/>
        <p:guide pos="1731"/>
        <p:guide orient="horz" pos="354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cha Fanetti" userId="S::sascha.fanetti_cr-k.ch#ext#@swissbankingch.onmicrosoft.com::b3bc2442-d3a0-4be7-977b-1c8e4724ebab" providerId="AD" clId="Web-{E7539D64-193C-C54E-97A0-B5A52724A55B}"/>
    <pc:docChg chg="modSld">
      <pc:chgData name="Sascha Fanetti" userId="S::sascha.fanetti_cr-k.ch#ext#@swissbankingch.onmicrosoft.com::b3bc2442-d3a0-4be7-977b-1c8e4724ebab" providerId="AD" clId="Web-{E7539D64-193C-C54E-97A0-B5A52724A55B}" dt="2025-09-02T10:16:42.581" v="2"/>
      <pc:docMkLst>
        <pc:docMk/>
      </pc:docMkLst>
      <pc:sldChg chg="addSp delSp modSp">
        <pc:chgData name="Sascha Fanetti" userId="S::sascha.fanetti_cr-k.ch#ext#@swissbankingch.onmicrosoft.com::b3bc2442-d3a0-4be7-977b-1c8e4724ebab" providerId="AD" clId="Web-{E7539D64-193C-C54E-97A0-B5A52724A55B}" dt="2025-09-02T10:16:42.581" v="2"/>
        <pc:sldMkLst>
          <pc:docMk/>
          <pc:sldMk cId="3213941079" sldId="2147482657"/>
        </pc:sldMkLst>
        <pc:picChg chg="add del mod">
          <ac:chgData name="Sascha Fanetti" userId="S::sascha.fanetti_cr-k.ch#ext#@swissbankingch.onmicrosoft.com::b3bc2442-d3a0-4be7-977b-1c8e4724ebab" providerId="AD" clId="Web-{E7539D64-193C-C54E-97A0-B5A52724A55B}" dt="2025-09-02T10:16:42.581" v="2"/>
          <ac:picMkLst>
            <pc:docMk/>
            <pc:sldMk cId="3213941079" sldId="2147482657"/>
            <ac:picMk id="4" creationId="{B5B2F770-E88F-4753-824D-EE7C4F9952E1}"/>
          </ac:picMkLst>
        </pc:picChg>
        <pc:picChg chg="del">
          <ac:chgData name="Sascha Fanetti" userId="S::sascha.fanetti_cr-k.ch#ext#@swissbankingch.onmicrosoft.com::b3bc2442-d3a0-4be7-977b-1c8e4724ebab" providerId="AD" clId="Web-{E7539D64-193C-C54E-97A0-B5A52724A55B}" dt="2025-09-02T10:16:40.097" v="0"/>
          <ac:picMkLst>
            <pc:docMk/>
            <pc:sldMk cId="3213941079" sldId="2147482657"/>
            <ac:picMk id="5" creationId="{92424808-E810-FC73-1FD9-8297B9BF8A0F}"/>
          </ac:picMkLst>
        </pc:picChg>
      </pc:sldChg>
    </pc:docChg>
  </pc:docChgLst>
  <pc:docChgLst>
    <pc:chgData name="Sascha Fanetti" userId="6a21602e-7a86-4d19-a982-db7389d755c2" providerId="ADAL" clId="{70ED1882-30AE-57B3-B5B9-94B0E0CF24C3}"/>
    <pc:docChg chg="custSel addSld delSld modSld">
      <pc:chgData name="Sascha Fanetti" userId="6a21602e-7a86-4d19-a982-db7389d755c2" providerId="ADAL" clId="{70ED1882-30AE-57B3-B5B9-94B0E0CF24C3}" dt="2025-09-03T11:04:55.496" v="51" actId="14826"/>
      <pc:docMkLst>
        <pc:docMk/>
      </pc:docMkLst>
      <pc:sldChg chg="addSp delSp modSp mod">
        <pc:chgData name="Sascha Fanetti" userId="6a21602e-7a86-4d19-a982-db7389d755c2" providerId="ADAL" clId="{70ED1882-30AE-57B3-B5B9-94B0E0CF24C3}" dt="2025-09-02T09:37:36.277" v="4"/>
        <pc:sldMkLst>
          <pc:docMk/>
          <pc:sldMk cId="3869473644" sldId="2147482647"/>
        </pc:sldMkLst>
        <pc:picChg chg="add del mod">
          <ac:chgData name="Sascha Fanetti" userId="6a21602e-7a86-4d19-a982-db7389d755c2" providerId="ADAL" clId="{70ED1882-30AE-57B3-B5B9-94B0E0CF24C3}" dt="2025-09-02T09:37:34.381" v="2" actId="21"/>
          <ac:picMkLst>
            <pc:docMk/>
            <pc:sldMk cId="3869473644" sldId="2147482647"/>
            <ac:picMk id="5" creationId="{E0AD40AE-70BE-2496-0C94-B561E7EE981C}"/>
          </ac:picMkLst>
        </pc:picChg>
        <pc:picChg chg="add mod">
          <ac:chgData name="Sascha Fanetti" userId="6a21602e-7a86-4d19-a982-db7389d755c2" providerId="ADAL" clId="{70ED1882-30AE-57B3-B5B9-94B0E0CF24C3}" dt="2025-09-02T09:37:36.277" v="4"/>
          <ac:picMkLst>
            <pc:docMk/>
            <pc:sldMk cId="3869473644" sldId="2147482647"/>
            <ac:picMk id="8" creationId="{E8D3255C-907A-5C58-D981-DA5C071F0A55}"/>
          </ac:picMkLst>
        </pc:picChg>
        <pc:picChg chg="del">
          <ac:chgData name="Sascha Fanetti" userId="6a21602e-7a86-4d19-a982-db7389d755c2" providerId="ADAL" clId="{70ED1882-30AE-57B3-B5B9-94B0E0CF24C3}" dt="2025-09-02T09:37:35.455" v="3" actId="478"/>
          <ac:picMkLst>
            <pc:docMk/>
            <pc:sldMk cId="3869473644" sldId="2147482647"/>
            <ac:picMk id="19" creationId="{8B498876-9434-9F20-47ED-3B3A46D4E07B}"/>
          </ac:picMkLst>
        </pc:picChg>
      </pc:sldChg>
      <pc:sldChg chg="del">
        <pc:chgData name="Sascha Fanetti" userId="6a21602e-7a86-4d19-a982-db7389d755c2" providerId="ADAL" clId="{70ED1882-30AE-57B3-B5B9-94B0E0CF24C3}" dt="2025-09-02T09:40:36.475" v="25" actId="2696"/>
        <pc:sldMkLst>
          <pc:docMk/>
          <pc:sldMk cId="1977149506" sldId="2147482648"/>
        </pc:sldMkLst>
      </pc:sldChg>
      <pc:sldChg chg="addSp delSp modSp mod">
        <pc:chgData name="Sascha Fanetti" userId="6a21602e-7a86-4d19-a982-db7389d755c2" providerId="ADAL" clId="{70ED1882-30AE-57B3-B5B9-94B0E0CF24C3}" dt="2025-09-02T09:37:52.265" v="7"/>
        <pc:sldMkLst>
          <pc:docMk/>
          <pc:sldMk cId="239977178" sldId="2147482649"/>
        </pc:sldMkLst>
        <pc:picChg chg="add mod">
          <ac:chgData name="Sascha Fanetti" userId="6a21602e-7a86-4d19-a982-db7389d755c2" providerId="ADAL" clId="{70ED1882-30AE-57B3-B5B9-94B0E0CF24C3}" dt="2025-09-02T09:37:52.265" v="7"/>
          <ac:picMkLst>
            <pc:docMk/>
            <pc:sldMk cId="239977178" sldId="2147482649"/>
            <ac:picMk id="5" creationId="{22884A99-9A3A-976D-AE20-9D709D43AAF2}"/>
          </ac:picMkLst>
        </pc:picChg>
        <pc:picChg chg="add mod">
          <ac:chgData name="Sascha Fanetti" userId="6a21602e-7a86-4d19-a982-db7389d755c2" providerId="ADAL" clId="{70ED1882-30AE-57B3-B5B9-94B0E0CF24C3}" dt="2025-09-02T09:37:52.265" v="7"/>
          <ac:picMkLst>
            <pc:docMk/>
            <pc:sldMk cId="239977178" sldId="2147482649"/>
            <ac:picMk id="8" creationId="{CD51F774-8139-179D-C662-FE319FB8C906}"/>
          </ac:picMkLst>
        </pc:picChg>
        <pc:picChg chg="del">
          <ac:chgData name="Sascha Fanetti" userId="6a21602e-7a86-4d19-a982-db7389d755c2" providerId="ADAL" clId="{70ED1882-30AE-57B3-B5B9-94B0E0CF24C3}" dt="2025-09-02T09:37:49.406" v="5" actId="478"/>
          <ac:picMkLst>
            <pc:docMk/>
            <pc:sldMk cId="239977178" sldId="2147482649"/>
            <ac:picMk id="9" creationId="{66232A4F-4FD4-FB5F-9F04-889E162274E1}"/>
          </ac:picMkLst>
        </pc:picChg>
        <pc:picChg chg="del">
          <ac:chgData name="Sascha Fanetti" userId="6a21602e-7a86-4d19-a982-db7389d755c2" providerId="ADAL" clId="{70ED1882-30AE-57B3-B5B9-94B0E0CF24C3}" dt="2025-09-02T09:37:50.170" v="6" actId="478"/>
          <ac:picMkLst>
            <pc:docMk/>
            <pc:sldMk cId="239977178" sldId="2147482649"/>
            <ac:picMk id="12" creationId="{9B38EFDD-E670-38BE-4580-7CB2BECD7630}"/>
          </ac:picMkLst>
        </pc:picChg>
      </pc:sldChg>
      <pc:sldChg chg="addSp delSp modSp mod">
        <pc:chgData name="Sascha Fanetti" userId="6a21602e-7a86-4d19-a982-db7389d755c2" providerId="ADAL" clId="{70ED1882-30AE-57B3-B5B9-94B0E0CF24C3}" dt="2025-09-03T11:04:55.496" v="51" actId="14826"/>
        <pc:sldMkLst>
          <pc:docMk/>
          <pc:sldMk cId="3213941079" sldId="2147482657"/>
        </pc:sldMkLst>
        <pc:picChg chg="add del mod">
          <ac:chgData name="Sascha Fanetti" userId="6a21602e-7a86-4d19-a982-db7389d755c2" providerId="ADAL" clId="{70ED1882-30AE-57B3-B5B9-94B0E0CF24C3}" dt="2025-09-03T11:00:57.164" v="47" actId="478"/>
          <ac:picMkLst>
            <pc:docMk/>
            <pc:sldMk cId="3213941079" sldId="2147482657"/>
            <ac:picMk id="4" creationId="{22431A86-04EC-467B-7FD4-4B34D2AFDE89}"/>
          </ac:picMkLst>
        </pc:picChg>
        <pc:picChg chg="add del mod">
          <ac:chgData name="Sascha Fanetti" userId="6a21602e-7a86-4d19-a982-db7389d755c2" providerId="ADAL" clId="{70ED1882-30AE-57B3-B5B9-94B0E0CF24C3}" dt="2025-09-02T10:15:30.627" v="31" actId="21"/>
          <ac:picMkLst>
            <pc:docMk/>
            <pc:sldMk cId="3213941079" sldId="2147482657"/>
            <ac:picMk id="4" creationId="{28A925F6-17BF-6C7F-1305-28E789CF7729}"/>
          </ac:picMkLst>
        </pc:picChg>
        <pc:picChg chg="add del mod">
          <ac:chgData name="Sascha Fanetti" userId="6a21602e-7a86-4d19-a982-db7389d755c2" providerId="ADAL" clId="{70ED1882-30AE-57B3-B5B9-94B0E0CF24C3}" dt="2025-09-03T11:01:11.005" v="49" actId="478"/>
          <ac:picMkLst>
            <pc:docMk/>
            <pc:sldMk cId="3213941079" sldId="2147482657"/>
            <ac:picMk id="5" creationId="{0DA09018-E067-33CD-0251-79699D0E4476}"/>
          </ac:picMkLst>
        </pc:picChg>
        <pc:picChg chg="add mod">
          <ac:chgData name="Sascha Fanetti" userId="6a21602e-7a86-4d19-a982-db7389d755c2" providerId="ADAL" clId="{70ED1882-30AE-57B3-B5B9-94B0E0CF24C3}" dt="2025-09-02T10:15:37.168" v="44" actId="1035"/>
          <ac:picMkLst>
            <pc:docMk/>
            <pc:sldMk cId="3213941079" sldId="2147482657"/>
            <ac:picMk id="5" creationId="{92424808-E810-FC73-1FD9-8297B9BF8A0F}"/>
          </ac:picMkLst>
        </pc:picChg>
        <pc:picChg chg="add mod">
          <ac:chgData name="Sascha Fanetti" userId="6a21602e-7a86-4d19-a982-db7389d755c2" providerId="ADAL" clId="{70ED1882-30AE-57B3-B5B9-94B0E0CF24C3}" dt="2025-09-03T11:04:55.496" v="51" actId="14826"/>
          <ac:picMkLst>
            <pc:docMk/>
            <pc:sldMk cId="3213941079" sldId="2147482657"/>
            <ac:picMk id="9" creationId="{022FFE8D-17B9-CFD2-EF10-E6AE793F5D7A}"/>
          </ac:picMkLst>
        </pc:picChg>
        <pc:picChg chg="del">
          <ac:chgData name="Sascha Fanetti" userId="6a21602e-7a86-4d19-a982-db7389d755c2" providerId="ADAL" clId="{70ED1882-30AE-57B3-B5B9-94B0E0CF24C3}" dt="2025-09-02T10:15:32.699" v="32" actId="478"/>
          <ac:picMkLst>
            <pc:docMk/>
            <pc:sldMk cId="3213941079" sldId="2147482657"/>
            <ac:picMk id="10" creationId="{90C95124-9065-C775-73A7-19EB1AE6FF91}"/>
          </ac:picMkLst>
        </pc:picChg>
      </pc:sldChg>
      <pc:sldChg chg="addSp delSp modSp mod">
        <pc:chgData name="Sascha Fanetti" userId="6a21602e-7a86-4d19-a982-db7389d755c2" providerId="ADAL" clId="{70ED1882-30AE-57B3-B5B9-94B0E0CF24C3}" dt="2025-09-02T09:38:27.143" v="12"/>
        <pc:sldMkLst>
          <pc:docMk/>
          <pc:sldMk cId="2308913946" sldId="2147482659"/>
        </pc:sldMkLst>
        <pc:spChg chg="del">
          <ac:chgData name="Sascha Fanetti" userId="6a21602e-7a86-4d19-a982-db7389d755c2" providerId="ADAL" clId="{70ED1882-30AE-57B3-B5B9-94B0E0CF24C3}" dt="2025-09-02T09:38:22.511" v="8" actId="478"/>
          <ac:spMkLst>
            <pc:docMk/>
            <pc:sldMk cId="2308913946" sldId="2147482659"/>
            <ac:spMk id="19" creationId="{5DB147DD-E9DE-2914-C1B5-EB50603675AA}"/>
          </ac:spMkLst>
        </pc:spChg>
        <pc:spChg chg="del">
          <ac:chgData name="Sascha Fanetti" userId="6a21602e-7a86-4d19-a982-db7389d755c2" providerId="ADAL" clId="{70ED1882-30AE-57B3-B5B9-94B0E0CF24C3}" dt="2025-09-02T09:38:23.427" v="9" actId="478"/>
          <ac:spMkLst>
            <pc:docMk/>
            <pc:sldMk cId="2308913946" sldId="2147482659"/>
            <ac:spMk id="20" creationId="{78EC4E22-7F93-F520-8093-B6900B65B99D}"/>
          </ac:spMkLst>
        </pc:spChg>
        <pc:spChg chg="del">
          <ac:chgData name="Sascha Fanetti" userId="6a21602e-7a86-4d19-a982-db7389d755c2" providerId="ADAL" clId="{70ED1882-30AE-57B3-B5B9-94B0E0CF24C3}" dt="2025-09-02T09:38:25.752" v="11" actId="478"/>
          <ac:spMkLst>
            <pc:docMk/>
            <pc:sldMk cId="2308913946" sldId="2147482659"/>
            <ac:spMk id="21" creationId="{DBAA8750-71A6-FEC7-1BD9-D03B3210306C}"/>
          </ac:spMkLst>
        </pc:spChg>
        <pc:spChg chg="del">
          <ac:chgData name="Sascha Fanetti" userId="6a21602e-7a86-4d19-a982-db7389d755c2" providerId="ADAL" clId="{70ED1882-30AE-57B3-B5B9-94B0E0CF24C3}" dt="2025-09-02T09:38:24.671" v="10" actId="478"/>
          <ac:spMkLst>
            <pc:docMk/>
            <pc:sldMk cId="2308913946" sldId="2147482659"/>
            <ac:spMk id="22" creationId="{32A740FF-AB66-7F4D-83A2-0167E0531365}"/>
          </ac:spMkLst>
        </pc:spChg>
        <pc:picChg chg="add mod">
          <ac:chgData name="Sascha Fanetti" userId="6a21602e-7a86-4d19-a982-db7389d755c2" providerId="ADAL" clId="{70ED1882-30AE-57B3-B5B9-94B0E0CF24C3}" dt="2025-09-02T09:38:27.143" v="12"/>
          <ac:picMkLst>
            <pc:docMk/>
            <pc:sldMk cId="2308913946" sldId="2147482659"/>
            <ac:picMk id="3" creationId="{8CB8F682-B730-4780-5A47-DB9B222541CD}"/>
          </ac:picMkLst>
        </pc:picChg>
        <pc:picChg chg="add mod">
          <ac:chgData name="Sascha Fanetti" userId="6a21602e-7a86-4d19-a982-db7389d755c2" providerId="ADAL" clId="{70ED1882-30AE-57B3-B5B9-94B0E0CF24C3}" dt="2025-09-02T09:38:27.143" v="12"/>
          <ac:picMkLst>
            <pc:docMk/>
            <pc:sldMk cId="2308913946" sldId="2147482659"/>
            <ac:picMk id="5" creationId="{893211FC-62E5-09B8-926F-ECFAE4F77680}"/>
          </ac:picMkLst>
        </pc:picChg>
        <pc:picChg chg="add mod">
          <ac:chgData name="Sascha Fanetti" userId="6a21602e-7a86-4d19-a982-db7389d755c2" providerId="ADAL" clId="{70ED1882-30AE-57B3-B5B9-94B0E0CF24C3}" dt="2025-09-02T09:38:27.143" v="12"/>
          <ac:picMkLst>
            <pc:docMk/>
            <pc:sldMk cId="2308913946" sldId="2147482659"/>
            <ac:picMk id="7" creationId="{E76B9B7A-FEE7-6447-44FB-FAE728F11450}"/>
          </ac:picMkLst>
        </pc:picChg>
        <pc:picChg chg="add mod">
          <ac:chgData name="Sascha Fanetti" userId="6a21602e-7a86-4d19-a982-db7389d755c2" providerId="ADAL" clId="{70ED1882-30AE-57B3-B5B9-94B0E0CF24C3}" dt="2025-09-02T09:38:27.143" v="12"/>
          <ac:picMkLst>
            <pc:docMk/>
            <pc:sldMk cId="2308913946" sldId="2147482659"/>
            <ac:picMk id="8" creationId="{31D0321A-3A16-1B7D-3DCE-792A7D54DB24}"/>
          </ac:picMkLst>
        </pc:picChg>
      </pc:sldChg>
      <pc:sldChg chg="delSp modSp add mod">
        <pc:chgData name="Sascha Fanetti" userId="6a21602e-7a86-4d19-a982-db7389d755c2" providerId="ADAL" clId="{70ED1882-30AE-57B3-B5B9-94B0E0CF24C3}" dt="2025-09-02T10:02:26.097" v="29" actId="14826"/>
        <pc:sldMkLst>
          <pc:docMk/>
          <pc:sldMk cId="2720686882" sldId="2147482661"/>
        </pc:sldMkLst>
        <pc:spChg chg="mod">
          <ac:chgData name="Sascha Fanetti" userId="6a21602e-7a86-4d19-a982-db7389d755c2" providerId="ADAL" clId="{70ED1882-30AE-57B3-B5B9-94B0E0CF24C3}" dt="2025-09-02T09:40:31.761" v="24"/>
          <ac:spMkLst>
            <pc:docMk/>
            <pc:sldMk cId="2720686882" sldId="2147482661"/>
            <ac:spMk id="5" creationId="{AEA610FC-35DC-62C4-DB0D-87B70E67BECD}"/>
          </ac:spMkLst>
        </pc:spChg>
        <pc:spChg chg="mod">
          <ac:chgData name="Sascha Fanetti" userId="6a21602e-7a86-4d19-a982-db7389d755c2" providerId="ADAL" clId="{70ED1882-30AE-57B3-B5B9-94B0E0CF24C3}" dt="2025-09-02T09:39:01.351" v="14"/>
          <ac:spMkLst>
            <pc:docMk/>
            <pc:sldMk cId="2720686882" sldId="2147482661"/>
            <ac:spMk id="7" creationId="{E6C486B6-C2E8-4A18-1064-A6EEA2500DC9}"/>
          </ac:spMkLst>
        </pc:spChg>
        <pc:spChg chg="mod">
          <ac:chgData name="Sascha Fanetti" userId="6a21602e-7a86-4d19-a982-db7389d755c2" providerId="ADAL" clId="{70ED1882-30AE-57B3-B5B9-94B0E0CF24C3}" dt="2025-09-02T09:40:29.587" v="23" actId="14100"/>
          <ac:spMkLst>
            <pc:docMk/>
            <pc:sldMk cId="2720686882" sldId="2147482661"/>
            <ac:spMk id="11" creationId="{0C212C5C-DAFF-9C96-424E-17DAFE85E03E}"/>
          </ac:spMkLst>
        </pc:spChg>
        <pc:spChg chg="mod">
          <ac:chgData name="Sascha Fanetti" userId="6a21602e-7a86-4d19-a982-db7389d755c2" providerId="ADAL" clId="{70ED1882-30AE-57B3-B5B9-94B0E0CF24C3}" dt="2025-09-02T09:39:09.088" v="15"/>
          <ac:spMkLst>
            <pc:docMk/>
            <pc:sldMk cId="2720686882" sldId="2147482661"/>
            <ac:spMk id="17" creationId="{7AB803D8-2E89-ACFD-CAE5-A531E3D7605E}"/>
          </ac:spMkLst>
        </pc:spChg>
        <pc:spChg chg="mod">
          <ac:chgData name="Sascha Fanetti" userId="6a21602e-7a86-4d19-a982-db7389d755c2" providerId="ADAL" clId="{70ED1882-30AE-57B3-B5B9-94B0E0CF24C3}" dt="2025-09-02T09:39:40.966" v="19" actId="12"/>
          <ac:spMkLst>
            <pc:docMk/>
            <pc:sldMk cId="2720686882" sldId="2147482661"/>
            <ac:spMk id="18" creationId="{84EB3942-9C6B-ACB0-F4BF-927BD47CF35B}"/>
          </ac:spMkLst>
        </pc:spChg>
        <pc:spChg chg="mod">
          <ac:chgData name="Sascha Fanetti" userId="6a21602e-7a86-4d19-a982-db7389d755c2" providerId="ADAL" clId="{70ED1882-30AE-57B3-B5B9-94B0E0CF24C3}" dt="2025-09-02T09:40:04.965" v="22" actId="12"/>
          <ac:spMkLst>
            <pc:docMk/>
            <pc:sldMk cId="2720686882" sldId="2147482661"/>
            <ac:spMk id="19" creationId="{FBF4A584-B086-7F19-62BA-24016D5544A6}"/>
          </ac:spMkLst>
        </pc:spChg>
        <pc:grpChg chg="del">
          <ac:chgData name="Sascha Fanetti" userId="6a21602e-7a86-4d19-a982-db7389d755c2" providerId="ADAL" clId="{70ED1882-30AE-57B3-B5B9-94B0E0CF24C3}" dt="2025-09-02T10:01:57.835" v="26" actId="165"/>
          <ac:grpSpMkLst>
            <pc:docMk/>
            <pc:sldMk cId="2720686882" sldId="2147482661"/>
            <ac:grpSpMk id="16" creationId="{6BD8BC7D-0943-68A7-5ED1-348BE6AD0141}"/>
          </ac:grpSpMkLst>
        </pc:grpChg>
        <pc:picChg chg="mod topLvl">
          <ac:chgData name="Sascha Fanetti" userId="6a21602e-7a86-4d19-a982-db7389d755c2" providerId="ADAL" clId="{70ED1882-30AE-57B3-B5B9-94B0E0CF24C3}" dt="2025-09-02T10:02:11.839" v="27" actId="14826"/>
          <ac:picMkLst>
            <pc:docMk/>
            <pc:sldMk cId="2720686882" sldId="2147482661"/>
            <ac:picMk id="8" creationId="{623E2DCE-BBE8-838F-9FE2-85639C59E52D}"/>
          </ac:picMkLst>
        </pc:picChg>
        <pc:picChg chg="mod topLvl">
          <ac:chgData name="Sascha Fanetti" userId="6a21602e-7a86-4d19-a982-db7389d755c2" providerId="ADAL" clId="{70ED1882-30AE-57B3-B5B9-94B0E0CF24C3}" dt="2025-09-02T10:02:20.588" v="28" actId="14826"/>
          <ac:picMkLst>
            <pc:docMk/>
            <pc:sldMk cId="2720686882" sldId="2147482661"/>
            <ac:picMk id="12" creationId="{F1BF90F7-03DA-D29F-2CC0-D8C6BB4001E0}"/>
          </ac:picMkLst>
        </pc:picChg>
        <pc:picChg chg="mod topLvl">
          <ac:chgData name="Sascha Fanetti" userId="6a21602e-7a86-4d19-a982-db7389d755c2" providerId="ADAL" clId="{70ED1882-30AE-57B3-B5B9-94B0E0CF24C3}" dt="2025-09-02T10:02:26.097" v="29" actId="14826"/>
          <ac:picMkLst>
            <pc:docMk/>
            <pc:sldMk cId="2720686882" sldId="2147482661"/>
            <ac:picMk id="15" creationId="{070E9473-27AD-0D48-FE6B-B42184FB994C}"/>
          </ac:picMkLst>
        </pc:picChg>
      </pc:sldChg>
    </pc:docChg>
  </pc:docChgLst>
  <pc:docChgLst>
    <pc:chgData name="Sascha Fanetti" userId="S::sascha.fanetti_cr-k.ch#ext#@swissbankingch.onmicrosoft.com::b3bc2442-d3a0-4be7-977b-1c8e4724ebab" providerId="AD" clId="Web-{6E588FC9-0FD8-ECC3-48B9-02CCF0383C19}"/>
    <pc:docChg chg="modSld">
      <pc:chgData name="Sascha Fanetti" userId="S::sascha.fanetti_cr-k.ch#ext#@swissbankingch.onmicrosoft.com::b3bc2442-d3a0-4be7-977b-1c8e4724ebab" providerId="AD" clId="Web-{6E588FC9-0FD8-ECC3-48B9-02CCF0383C19}" dt="2025-09-02T09:37:03.128" v="1"/>
      <pc:docMkLst>
        <pc:docMk/>
      </pc:docMkLst>
      <pc:sldChg chg="addSp delSp modSp">
        <pc:chgData name="Sascha Fanetti" userId="S::sascha.fanetti_cr-k.ch#ext#@swissbankingch.onmicrosoft.com::b3bc2442-d3a0-4be7-977b-1c8e4724ebab" providerId="AD" clId="Web-{6E588FC9-0FD8-ECC3-48B9-02CCF0383C19}" dt="2025-09-02T09:37:03.128" v="1"/>
        <pc:sldMkLst>
          <pc:docMk/>
          <pc:sldMk cId="3869473644" sldId="2147482647"/>
        </pc:sldMkLst>
        <pc:picChg chg="add del mod">
          <ac:chgData name="Sascha Fanetti" userId="S::sascha.fanetti_cr-k.ch#ext#@swissbankingch.onmicrosoft.com::b3bc2442-d3a0-4be7-977b-1c8e4724ebab" providerId="AD" clId="Web-{6E588FC9-0FD8-ECC3-48B9-02CCF0383C19}" dt="2025-09-02T09:37:03.128" v="1"/>
          <ac:picMkLst>
            <pc:docMk/>
            <pc:sldMk cId="3869473644" sldId="2147482647"/>
            <ac:picMk id="4" creationId="{56CB139C-6021-41D0-6C56-90C88811590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8E3E59A-44DE-44ED-B729-F4E33DD0C4B9}" type="datetimeFigureOut">
              <a:rPr lang="en-GB" smtClean="0"/>
              <a:t>03/09/2025</a:t>
            </a:fld>
            <a:endParaRPr lang="en-GB"/>
          </a:p>
        </p:txBody>
      </p:sp>
      <p:sp>
        <p:nvSpPr>
          <p:cNvPr id="4" name="Folienbildplatzhalt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94D921A5-F59C-4A2F-A80D-81952466652C}" type="slidenum">
              <a:rPr lang="en-GB" smtClean="0"/>
              <a:t>‹#›</a:t>
            </a:fld>
            <a:endParaRPr lang="en-GB"/>
          </a:p>
        </p:txBody>
      </p:sp>
    </p:spTree>
    <p:extLst>
      <p:ext uri="{BB962C8B-B14F-4D97-AF65-F5344CB8AC3E}">
        <p14:creationId xmlns:p14="http://schemas.microsoft.com/office/powerpoint/2010/main" val="267919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9" userDrawn="1">
          <p15:clr>
            <a:srgbClr val="F26B43"/>
          </p15:clr>
        </p15:guide>
        <p15:guide id="2" pos="21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2</a:t>
            </a:fld>
            <a:endParaRPr lang="en-GB"/>
          </a:p>
        </p:txBody>
      </p:sp>
    </p:spTree>
    <p:extLst>
      <p:ext uri="{BB962C8B-B14F-4D97-AF65-F5344CB8AC3E}">
        <p14:creationId xmlns:p14="http://schemas.microsoft.com/office/powerpoint/2010/main" val="312712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en-GB"/>
            </a:br>
            <a:endParaRPr lang="en-GB"/>
          </a:p>
          <a:p>
            <a:pPr marL="171450" indent="-171450">
              <a:buFontTx/>
              <a:buChar char="-"/>
            </a:pPr>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3</a:t>
            </a:fld>
            <a:endParaRPr lang="en-GB"/>
          </a:p>
        </p:txBody>
      </p:sp>
    </p:spTree>
    <p:extLst>
      <p:ext uri="{BB962C8B-B14F-4D97-AF65-F5344CB8AC3E}">
        <p14:creationId xmlns:p14="http://schemas.microsoft.com/office/powerpoint/2010/main" val="104559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94D921A5-F59C-4A2F-A80D-81952466652C}" type="slidenum">
              <a:rPr lang="en-GB" smtClean="0"/>
              <a:t>4</a:t>
            </a:fld>
            <a:endParaRPr lang="en-GB"/>
          </a:p>
        </p:txBody>
      </p:sp>
      <p:sp>
        <p:nvSpPr>
          <p:cNvPr id="6" name="Notizenplatzhalter 5">
            <a:extLst>
              <a:ext uri="{FF2B5EF4-FFF2-40B4-BE49-F238E27FC236}">
                <a16:creationId xmlns:a16="http://schemas.microsoft.com/office/drawing/2014/main" id="{948A1F96-0765-9E11-B282-DD412B88C086}"/>
              </a:ext>
            </a:extLst>
          </p:cNvPr>
          <p:cNvSpPr>
            <a:spLocks noGrp="1"/>
          </p:cNvSpPr>
          <p:nvPr>
            <p:ph type="body" sz="quarter" idx="3"/>
          </p:nvPr>
        </p:nvSpPr>
        <p:spPr/>
        <p:txBody>
          <a:bodyPr/>
          <a:lstStyle/>
          <a:p>
            <a:endParaRPr lang="de-CH"/>
          </a:p>
        </p:txBody>
      </p:sp>
    </p:spTree>
    <p:extLst>
      <p:ext uri="{BB962C8B-B14F-4D97-AF65-F5344CB8AC3E}">
        <p14:creationId xmlns:p14="http://schemas.microsoft.com/office/powerpoint/2010/main" val="64917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5</a:t>
            </a:fld>
            <a:endParaRPr lang="en-GB"/>
          </a:p>
        </p:txBody>
      </p:sp>
    </p:spTree>
    <p:extLst>
      <p:ext uri="{BB962C8B-B14F-4D97-AF65-F5344CB8AC3E}">
        <p14:creationId xmlns:p14="http://schemas.microsoft.com/office/powerpoint/2010/main" val="90243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a:p>
            <a:endParaRPr lang="de-CH"/>
          </a:p>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6</a:t>
            </a:fld>
            <a:endParaRPr lang="en-GB"/>
          </a:p>
        </p:txBody>
      </p:sp>
    </p:spTree>
    <p:extLst>
      <p:ext uri="{BB962C8B-B14F-4D97-AF65-F5344CB8AC3E}">
        <p14:creationId xmlns:p14="http://schemas.microsoft.com/office/powerpoint/2010/main" val="18149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D921A5-F59C-4A2F-A80D-81952466652C}" type="slidenum">
              <a:rPr lang="en-GB" smtClean="0"/>
              <a:t>8</a:t>
            </a:fld>
            <a:endParaRPr lang="en-GB"/>
          </a:p>
        </p:txBody>
      </p:sp>
    </p:spTree>
    <p:extLst>
      <p:ext uri="{BB962C8B-B14F-4D97-AF65-F5344CB8AC3E}">
        <p14:creationId xmlns:p14="http://schemas.microsoft.com/office/powerpoint/2010/main" val="3768331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grün">
    <p:bg>
      <p:bgPr>
        <a:solidFill>
          <a:schemeClr val="accent6"/>
        </a:solidFill>
        <a:effectLst/>
      </p:bgPr>
    </p:bg>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3A2BB2B9-D951-45D9-9B6E-FADFCAC3D169}"/>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7" name="Untertitel 2">
            <a:extLst>
              <a:ext uri="{FF2B5EF4-FFF2-40B4-BE49-F238E27FC236}">
                <a16:creationId xmlns:a16="http://schemas.microsoft.com/office/drawing/2014/main" id="{2D62B11B-097C-4DE6-A0C6-2BC25A89CCA2}"/>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11" name="Titel 1">
            <a:extLst>
              <a:ext uri="{FF2B5EF4-FFF2-40B4-BE49-F238E27FC236}">
                <a16:creationId xmlns:a16="http://schemas.microsoft.com/office/drawing/2014/main" id="{C295211B-755F-4498-ACDA-C182EF32E6D1}"/>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6" name="Textplatzhalter 2">
            <a:extLst>
              <a:ext uri="{FF2B5EF4-FFF2-40B4-BE49-F238E27FC236}">
                <a16:creationId xmlns:a16="http://schemas.microsoft.com/office/drawing/2014/main" id="{CD732F43-6F4C-4792-99DC-BB00D3B6B942}"/>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128608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3" y="1628800"/>
            <a:ext cx="5324475"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1" name="Inhaltsplatzhalter 2">
            <a:extLst>
              <a:ext uri="{FF2B5EF4-FFF2-40B4-BE49-F238E27FC236}">
                <a16:creationId xmlns:a16="http://schemas.microsoft.com/office/drawing/2014/main" id="{97335E32-0EB9-4BF5-AAD1-89AA8816596E}"/>
              </a:ext>
            </a:extLst>
          </p:cNvPr>
          <p:cNvSpPr>
            <a:spLocks noGrp="1"/>
          </p:cNvSpPr>
          <p:nvPr>
            <p:ph idx="14" hasCustomPrompt="1"/>
          </p:nvPr>
        </p:nvSpPr>
        <p:spPr>
          <a:xfrm>
            <a:off x="6265864" y="1628800"/>
            <a:ext cx="5302745"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7" name="Fußzeilenplatzhalter 6">
            <a:extLst>
              <a:ext uri="{FF2B5EF4-FFF2-40B4-BE49-F238E27FC236}">
                <a16:creationId xmlns:a16="http://schemas.microsoft.com/office/drawing/2014/main" id="{052CADC2-6B1D-4FE2-BF33-1209603FB2FC}"/>
              </a:ext>
            </a:extLst>
          </p:cNvPr>
          <p:cNvSpPr>
            <a:spLocks noGrp="1"/>
          </p:cNvSpPr>
          <p:nvPr>
            <p:ph type="ftr" sz="quarter" idx="16"/>
          </p:nvPr>
        </p:nvSpPr>
        <p:spPr/>
        <p:txBody>
          <a:bodyPr/>
          <a:lstStyle/>
          <a:p>
            <a:r>
              <a:rPr lang="de-CH"/>
              <a:t>Datum / Autor/in</a:t>
            </a:r>
          </a:p>
        </p:txBody>
      </p:sp>
      <p:sp>
        <p:nvSpPr>
          <p:cNvPr id="8" name="Foliennummernplatzhalter 7">
            <a:extLst>
              <a:ext uri="{FF2B5EF4-FFF2-40B4-BE49-F238E27FC236}">
                <a16:creationId xmlns:a16="http://schemas.microsoft.com/office/drawing/2014/main" id="{A0D94863-5F1A-48DD-ADE0-847C5D4EDB4D}"/>
              </a:ext>
            </a:extLst>
          </p:cNvPr>
          <p:cNvSpPr>
            <a:spLocks noGrp="1"/>
          </p:cNvSpPr>
          <p:nvPr>
            <p:ph type="sldNum" sz="quarter" idx="17"/>
          </p:nvPr>
        </p:nvSpPr>
        <p:spPr/>
        <p:txBody>
          <a:bodyPr/>
          <a:lstStyle/>
          <a:p>
            <a:fld id="{63B02CB7-7ED1-4155-8559-D89D21A5C7FD}" type="slidenum">
              <a:rPr lang="de-CH" smtClean="0"/>
              <a:pPr/>
              <a:t>‹#›</a:t>
            </a:fld>
            <a:endParaRPr lang="de-CH"/>
          </a:p>
        </p:txBody>
      </p:sp>
      <p:sp>
        <p:nvSpPr>
          <p:cNvPr id="12" name="Untertitel 2">
            <a:extLst>
              <a:ext uri="{FF2B5EF4-FFF2-40B4-BE49-F238E27FC236}">
                <a16:creationId xmlns:a16="http://schemas.microsoft.com/office/drawing/2014/main" id="{CCEB627E-3FB6-4A53-9A12-CD10A674B4EF}"/>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23A3C84A-A283-4630-A175-259180DB78CF}"/>
              </a:ext>
            </a:extLst>
          </p:cNvPr>
          <p:cNvSpPr>
            <a:spLocks noGrp="1"/>
          </p:cNvSpPr>
          <p:nvPr>
            <p:ph type="body" sz="quarter" idx="18"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369690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3" y="1628800"/>
            <a:ext cx="3446462"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3" name="Inhaltsplatzhalter 2">
            <a:extLst>
              <a:ext uri="{FF2B5EF4-FFF2-40B4-BE49-F238E27FC236}">
                <a16:creationId xmlns:a16="http://schemas.microsoft.com/office/drawing/2014/main" id="{FA3BE437-905D-41FA-92C5-D9E85E72E11F}"/>
              </a:ext>
            </a:extLst>
          </p:cNvPr>
          <p:cNvSpPr>
            <a:spLocks noGrp="1"/>
          </p:cNvSpPr>
          <p:nvPr>
            <p:ph idx="15" hasCustomPrompt="1"/>
          </p:nvPr>
        </p:nvSpPr>
        <p:spPr>
          <a:xfrm>
            <a:off x="8151830" y="1628800"/>
            <a:ext cx="3416283"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5" name="Inhaltsplatzhalter 2">
            <a:extLst>
              <a:ext uri="{FF2B5EF4-FFF2-40B4-BE49-F238E27FC236}">
                <a16:creationId xmlns:a16="http://schemas.microsoft.com/office/drawing/2014/main" id="{DA212227-0B9E-4CEE-82D7-FF365D4533B9}"/>
              </a:ext>
            </a:extLst>
          </p:cNvPr>
          <p:cNvSpPr>
            <a:spLocks noGrp="1"/>
          </p:cNvSpPr>
          <p:nvPr>
            <p:ph idx="16" hasCustomPrompt="1"/>
          </p:nvPr>
        </p:nvSpPr>
        <p:spPr>
          <a:xfrm>
            <a:off x="4367213" y="1628799"/>
            <a:ext cx="3452811"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7" name="Foliennummernplatzhalter 6">
            <a:extLst>
              <a:ext uri="{FF2B5EF4-FFF2-40B4-BE49-F238E27FC236}">
                <a16:creationId xmlns:a16="http://schemas.microsoft.com/office/drawing/2014/main" id="{DF30E766-89F4-4C97-A9DB-C9481546AF0F}"/>
              </a:ext>
            </a:extLst>
          </p:cNvPr>
          <p:cNvSpPr>
            <a:spLocks noGrp="1"/>
          </p:cNvSpPr>
          <p:nvPr>
            <p:ph type="sldNum" sz="quarter" idx="18"/>
          </p:nvPr>
        </p:nvSpPr>
        <p:spPr/>
        <p:txBody>
          <a:bodyPr/>
          <a:lstStyle/>
          <a:p>
            <a:fld id="{DF9BB40A-0679-4251-9D43-BAE85B21A21B}" type="slidenum">
              <a:rPr lang="de-CH" smtClean="0"/>
              <a:pPr/>
              <a:t>‹#›</a:t>
            </a:fld>
            <a:endParaRPr lang="de-CH"/>
          </a:p>
        </p:txBody>
      </p:sp>
      <p:sp>
        <p:nvSpPr>
          <p:cNvPr id="8" name="Fußzeilenplatzhalter 7">
            <a:extLst>
              <a:ext uri="{FF2B5EF4-FFF2-40B4-BE49-F238E27FC236}">
                <a16:creationId xmlns:a16="http://schemas.microsoft.com/office/drawing/2014/main" id="{A2CB3D53-91A7-4A8A-B035-B82F77B830C9}"/>
              </a:ext>
            </a:extLst>
          </p:cNvPr>
          <p:cNvSpPr>
            <a:spLocks noGrp="1"/>
          </p:cNvSpPr>
          <p:nvPr>
            <p:ph type="ftr" sz="quarter" idx="19"/>
          </p:nvPr>
        </p:nvSpPr>
        <p:spPr/>
        <p:txBody>
          <a:bodyPr/>
          <a:lstStyle/>
          <a:p>
            <a:r>
              <a:rPr lang="de-CH"/>
              <a:t>Datum / Autor/in</a:t>
            </a:r>
          </a:p>
        </p:txBody>
      </p:sp>
      <p:sp>
        <p:nvSpPr>
          <p:cNvPr id="14" name="Untertitel 2">
            <a:extLst>
              <a:ext uri="{FF2B5EF4-FFF2-40B4-BE49-F238E27FC236}">
                <a16:creationId xmlns:a16="http://schemas.microsoft.com/office/drawing/2014/main" id="{3142FE98-9427-4FB8-A4E5-B00170743978}"/>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AD6AA4F6-2131-4EF4-BCEC-139A41FA60DA}"/>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4151861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Inhalt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3446462"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6" name="Foliennummernplatzhalter 5">
            <a:extLst>
              <a:ext uri="{FF2B5EF4-FFF2-40B4-BE49-F238E27FC236}">
                <a16:creationId xmlns:a16="http://schemas.microsoft.com/office/drawing/2014/main" id="{B1CE4634-A64F-4DC8-A244-BB2A72A8E3C3}"/>
              </a:ext>
            </a:extLst>
          </p:cNvPr>
          <p:cNvSpPr>
            <a:spLocks noGrp="1"/>
          </p:cNvSpPr>
          <p:nvPr>
            <p:ph type="sldNum" sz="quarter" idx="12"/>
          </p:nvPr>
        </p:nvSpPr>
        <p:spPr/>
        <p:txBody>
          <a:bodyPr/>
          <a:lstStyle/>
          <a:p>
            <a:fld id="{964508DC-B7A1-4A49-ACCA-323EA54E1E24}" type="slidenum">
              <a:rPr lang="de-CH" smtClean="0"/>
              <a:pPr/>
              <a:t>‹#›</a:t>
            </a:fld>
            <a:endParaRPr lang="de-CH"/>
          </a:p>
        </p:txBody>
      </p:sp>
      <p:sp>
        <p:nvSpPr>
          <p:cNvPr id="9" name="Bildplatzhalter 8">
            <a:extLst>
              <a:ext uri="{FF2B5EF4-FFF2-40B4-BE49-F238E27FC236}">
                <a16:creationId xmlns:a16="http://schemas.microsoft.com/office/drawing/2014/main" id="{5954018A-38F1-433A-B520-F5C5CE3BC4AF}"/>
              </a:ext>
            </a:extLst>
          </p:cNvPr>
          <p:cNvSpPr>
            <a:spLocks noGrp="1"/>
          </p:cNvSpPr>
          <p:nvPr>
            <p:ph type="pic" sz="quarter" idx="14" hasCustomPrompt="1"/>
          </p:nvPr>
        </p:nvSpPr>
        <p:spPr>
          <a:xfrm>
            <a:off x="4367213" y="1628801"/>
            <a:ext cx="7200900" cy="3960788"/>
          </a:xfrm>
        </p:spPr>
        <p:txBody>
          <a:bodyPr/>
          <a:lstStyle>
            <a:lvl1pPr marL="0" indent="0" algn="ctr">
              <a:buNone/>
              <a:defRPr/>
            </a:lvl1pPr>
          </a:lstStyle>
          <a:p>
            <a:r>
              <a:rPr lang="de-CH"/>
              <a:t>Bild durch Klicken auf Symbol hinzufügen</a:t>
            </a:r>
          </a:p>
        </p:txBody>
      </p:sp>
      <p:sp>
        <p:nvSpPr>
          <p:cNvPr id="7" name="Fußzeilenplatzhalter 6">
            <a:extLst>
              <a:ext uri="{FF2B5EF4-FFF2-40B4-BE49-F238E27FC236}">
                <a16:creationId xmlns:a16="http://schemas.microsoft.com/office/drawing/2014/main" id="{CF37D2E7-5D13-4243-AD8D-7440CAD5E853}"/>
              </a:ext>
            </a:extLst>
          </p:cNvPr>
          <p:cNvSpPr>
            <a:spLocks noGrp="1"/>
          </p:cNvSpPr>
          <p:nvPr>
            <p:ph type="ftr" sz="quarter" idx="16"/>
          </p:nvPr>
        </p:nvSpPr>
        <p:spPr/>
        <p:txBody>
          <a:bodyPr/>
          <a:lstStyle/>
          <a:p>
            <a:r>
              <a:rPr lang="de-CH"/>
              <a:t>Datum / Autor/in</a:t>
            </a:r>
          </a:p>
        </p:txBody>
      </p:sp>
      <p:sp>
        <p:nvSpPr>
          <p:cNvPr id="12" name="Untertitel 2">
            <a:extLst>
              <a:ext uri="{FF2B5EF4-FFF2-40B4-BE49-F238E27FC236}">
                <a16:creationId xmlns:a16="http://schemas.microsoft.com/office/drawing/2014/main" id="{D254A9FE-22CA-4C20-9D0B-E5DA0F0DEB3F}"/>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FA968701-678A-4A0B-BC81-92B2F5D1F6D2}"/>
              </a:ext>
            </a:extLst>
          </p:cNvPr>
          <p:cNvSpPr>
            <a:spLocks noGrp="1"/>
          </p:cNvSpPr>
          <p:nvPr>
            <p:ph type="body" sz="quarter" idx="18"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2409129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halt und Video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3446462"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1" name="Medienplatzhalter 7">
            <a:extLst>
              <a:ext uri="{FF2B5EF4-FFF2-40B4-BE49-F238E27FC236}">
                <a16:creationId xmlns:a16="http://schemas.microsoft.com/office/drawing/2014/main" id="{85F0DA9F-DDBC-45AC-A951-846BCC98BCC4}"/>
              </a:ext>
            </a:extLst>
          </p:cNvPr>
          <p:cNvSpPr>
            <a:spLocks noGrp="1"/>
          </p:cNvSpPr>
          <p:nvPr>
            <p:ph type="media" sz="quarter" idx="15" hasCustomPrompt="1"/>
          </p:nvPr>
        </p:nvSpPr>
        <p:spPr>
          <a:xfrm>
            <a:off x="4367213" y="1628800"/>
            <a:ext cx="7200900" cy="3960788"/>
          </a:xfrm>
        </p:spPr>
        <p:txBody>
          <a:bodyPr/>
          <a:lstStyle>
            <a:lvl1pPr marL="0" indent="0" algn="ctr">
              <a:buNone/>
              <a:defRPr/>
            </a:lvl1pPr>
          </a:lstStyle>
          <a:p>
            <a:r>
              <a:rPr lang="de-CH"/>
              <a:t>Mediaclip durch Klicken auf Symbol hinzufügen</a:t>
            </a:r>
          </a:p>
        </p:txBody>
      </p:sp>
      <p:sp>
        <p:nvSpPr>
          <p:cNvPr id="7" name="Fußzeilenplatzhalter 6">
            <a:extLst>
              <a:ext uri="{FF2B5EF4-FFF2-40B4-BE49-F238E27FC236}">
                <a16:creationId xmlns:a16="http://schemas.microsoft.com/office/drawing/2014/main" id="{7262C3AF-5AEC-449D-A1E6-1899440AF3BB}"/>
              </a:ext>
            </a:extLst>
          </p:cNvPr>
          <p:cNvSpPr>
            <a:spLocks noGrp="1"/>
          </p:cNvSpPr>
          <p:nvPr>
            <p:ph type="ftr" sz="quarter" idx="17"/>
          </p:nvPr>
        </p:nvSpPr>
        <p:spPr/>
        <p:txBody>
          <a:bodyPr/>
          <a:lstStyle/>
          <a:p>
            <a:r>
              <a:rPr lang="de-CH"/>
              <a:t>Datum / Autor/in</a:t>
            </a:r>
          </a:p>
        </p:txBody>
      </p:sp>
      <p:sp>
        <p:nvSpPr>
          <p:cNvPr id="8" name="Foliennummernplatzhalter 7">
            <a:extLst>
              <a:ext uri="{FF2B5EF4-FFF2-40B4-BE49-F238E27FC236}">
                <a16:creationId xmlns:a16="http://schemas.microsoft.com/office/drawing/2014/main" id="{7DF292AA-34C4-4151-8159-647FC863EF58}"/>
              </a:ext>
            </a:extLst>
          </p:cNvPr>
          <p:cNvSpPr>
            <a:spLocks noGrp="1"/>
          </p:cNvSpPr>
          <p:nvPr>
            <p:ph type="sldNum" sz="quarter" idx="18"/>
          </p:nvPr>
        </p:nvSpPr>
        <p:spPr/>
        <p:txBody>
          <a:bodyPr/>
          <a:lstStyle/>
          <a:p>
            <a:fld id="{8D8725DC-3896-4BEF-BF0D-7B969C0D6465}" type="slidenum">
              <a:rPr lang="de-CH" smtClean="0"/>
              <a:pPr/>
              <a:t>‹#›</a:t>
            </a:fld>
            <a:endParaRPr lang="de-CH"/>
          </a:p>
        </p:txBody>
      </p:sp>
      <p:sp>
        <p:nvSpPr>
          <p:cNvPr id="12" name="Untertitel 2">
            <a:extLst>
              <a:ext uri="{FF2B5EF4-FFF2-40B4-BE49-F238E27FC236}">
                <a16:creationId xmlns:a16="http://schemas.microsoft.com/office/drawing/2014/main" id="{56FF9D46-C9EE-405A-813A-FD7DCEF01780}"/>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5CAA294C-ED52-4D83-8787-5D64C3520A7E}"/>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206992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halt und 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8151813" y="1628800"/>
            <a:ext cx="3416300"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9" name="Bildplatzhalter 8">
            <a:extLst>
              <a:ext uri="{FF2B5EF4-FFF2-40B4-BE49-F238E27FC236}">
                <a16:creationId xmlns:a16="http://schemas.microsoft.com/office/drawing/2014/main" id="{5954018A-38F1-433A-B520-F5C5CE3BC4AF}"/>
              </a:ext>
            </a:extLst>
          </p:cNvPr>
          <p:cNvSpPr>
            <a:spLocks noGrp="1"/>
          </p:cNvSpPr>
          <p:nvPr>
            <p:ph type="pic" sz="quarter" idx="14" hasCustomPrompt="1"/>
          </p:nvPr>
        </p:nvSpPr>
        <p:spPr>
          <a:xfrm>
            <a:off x="601663" y="1628801"/>
            <a:ext cx="7200900" cy="3960788"/>
          </a:xfrm>
        </p:spPr>
        <p:txBody>
          <a:bodyPr/>
          <a:lstStyle>
            <a:lvl1pPr marL="0" indent="0" algn="ctr">
              <a:buNone/>
              <a:defRPr/>
            </a:lvl1pPr>
          </a:lstStyle>
          <a:p>
            <a:r>
              <a:rPr lang="de-CH"/>
              <a:t>Bild durch Klicken auf Symbol hinzufügen</a:t>
            </a:r>
          </a:p>
        </p:txBody>
      </p:sp>
      <p:sp>
        <p:nvSpPr>
          <p:cNvPr id="7" name="Fußzeilenplatzhalter 6">
            <a:extLst>
              <a:ext uri="{FF2B5EF4-FFF2-40B4-BE49-F238E27FC236}">
                <a16:creationId xmlns:a16="http://schemas.microsoft.com/office/drawing/2014/main" id="{763E3365-22F7-468C-A395-CA176D2A22D2}"/>
              </a:ext>
            </a:extLst>
          </p:cNvPr>
          <p:cNvSpPr>
            <a:spLocks noGrp="1"/>
          </p:cNvSpPr>
          <p:nvPr>
            <p:ph type="ftr" sz="quarter" idx="16"/>
          </p:nvPr>
        </p:nvSpPr>
        <p:spPr/>
        <p:txBody>
          <a:bodyPr/>
          <a:lstStyle/>
          <a:p>
            <a:r>
              <a:rPr lang="de-CH"/>
              <a:t>Datum / Autor/in</a:t>
            </a:r>
          </a:p>
        </p:txBody>
      </p:sp>
      <p:sp>
        <p:nvSpPr>
          <p:cNvPr id="8" name="Foliennummernplatzhalter 7">
            <a:extLst>
              <a:ext uri="{FF2B5EF4-FFF2-40B4-BE49-F238E27FC236}">
                <a16:creationId xmlns:a16="http://schemas.microsoft.com/office/drawing/2014/main" id="{EC97CBBB-B07F-4C7B-991F-29FF2A2A90D7}"/>
              </a:ext>
            </a:extLst>
          </p:cNvPr>
          <p:cNvSpPr>
            <a:spLocks noGrp="1"/>
          </p:cNvSpPr>
          <p:nvPr>
            <p:ph type="sldNum" sz="quarter" idx="17"/>
          </p:nvPr>
        </p:nvSpPr>
        <p:spPr/>
        <p:txBody>
          <a:bodyPr/>
          <a:lstStyle/>
          <a:p>
            <a:fld id="{7BCE4F75-A346-4DC0-8834-C19472F66AE4}" type="slidenum">
              <a:rPr lang="de-CH" smtClean="0"/>
              <a:pPr/>
              <a:t>‹#›</a:t>
            </a:fld>
            <a:endParaRPr lang="de-CH"/>
          </a:p>
        </p:txBody>
      </p:sp>
      <p:sp>
        <p:nvSpPr>
          <p:cNvPr id="12" name="Untertitel 2">
            <a:extLst>
              <a:ext uri="{FF2B5EF4-FFF2-40B4-BE49-F238E27FC236}">
                <a16:creationId xmlns:a16="http://schemas.microsoft.com/office/drawing/2014/main" id="{4B752C41-882E-4081-8720-C3261153A96E}"/>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FB79BA28-3F3C-4F20-B64F-D43270689F7E}"/>
              </a:ext>
            </a:extLst>
          </p:cNvPr>
          <p:cNvSpPr>
            <a:spLocks noGrp="1"/>
          </p:cNvSpPr>
          <p:nvPr>
            <p:ph type="body" sz="quarter" idx="18"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392373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nhalt und Video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8151812" y="1628800"/>
            <a:ext cx="3416301" cy="3960441"/>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1" name="Medienplatzhalter 7">
            <a:extLst>
              <a:ext uri="{FF2B5EF4-FFF2-40B4-BE49-F238E27FC236}">
                <a16:creationId xmlns:a16="http://schemas.microsoft.com/office/drawing/2014/main" id="{85F0DA9F-DDBC-45AC-A951-846BCC98BCC4}"/>
              </a:ext>
            </a:extLst>
          </p:cNvPr>
          <p:cNvSpPr>
            <a:spLocks noGrp="1"/>
          </p:cNvSpPr>
          <p:nvPr>
            <p:ph type="media" sz="quarter" idx="15" hasCustomPrompt="1"/>
          </p:nvPr>
        </p:nvSpPr>
        <p:spPr>
          <a:xfrm>
            <a:off x="601664" y="1628800"/>
            <a:ext cx="7200900" cy="3960788"/>
          </a:xfrm>
        </p:spPr>
        <p:txBody>
          <a:bodyPr/>
          <a:lstStyle>
            <a:lvl1pPr marL="0" indent="0" algn="ctr">
              <a:buNone/>
              <a:defRPr/>
            </a:lvl1pPr>
          </a:lstStyle>
          <a:p>
            <a:r>
              <a:rPr lang="de-CH"/>
              <a:t>Mediaclip durch Klicken auf Symbol hinzufügen</a:t>
            </a:r>
          </a:p>
        </p:txBody>
      </p:sp>
      <p:sp>
        <p:nvSpPr>
          <p:cNvPr id="7" name="Fußzeilenplatzhalter 6">
            <a:extLst>
              <a:ext uri="{FF2B5EF4-FFF2-40B4-BE49-F238E27FC236}">
                <a16:creationId xmlns:a16="http://schemas.microsoft.com/office/drawing/2014/main" id="{0212D4EA-F7D3-4F06-82EB-A8D372236A46}"/>
              </a:ext>
            </a:extLst>
          </p:cNvPr>
          <p:cNvSpPr>
            <a:spLocks noGrp="1"/>
          </p:cNvSpPr>
          <p:nvPr>
            <p:ph type="ftr" sz="quarter" idx="17"/>
          </p:nvPr>
        </p:nvSpPr>
        <p:spPr/>
        <p:txBody>
          <a:bodyPr/>
          <a:lstStyle/>
          <a:p>
            <a:r>
              <a:rPr lang="de-CH"/>
              <a:t>Datum / Autor/in</a:t>
            </a:r>
          </a:p>
        </p:txBody>
      </p:sp>
      <p:sp>
        <p:nvSpPr>
          <p:cNvPr id="8" name="Foliennummernplatzhalter 7">
            <a:extLst>
              <a:ext uri="{FF2B5EF4-FFF2-40B4-BE49-F238E27FC236}">
                <a16:creationId xmlns:a16="http://schemas.microsoft.com/office/drawing/2014/main" id="{5CE9EF92-84BA-44A1-BC88-D3605B30FA24}"/>
              </a:ext>
            </a:extLst>
          </p:cNvPr>
          <p:cNvSpPr>
            <a:spLocks noGrp="1"/>
          </p:cNvSpPr>
          <p:nvPr>
            <p:ph type="sldNum" sz="quarter" idx="18"/>
          </p:nvPr>
        </p:nvSpPr>
        <p:spPr/>
        <p:txBody>
          <a:bodyPr/>
          <a:lstStyle/>
          <a:p>
            <a:fld id="{A127C6B7-6982-4A30-A078-E2CBF94178DC}" type="slidenum">
              <a:rPr lang="de-CH" smtClean="0"/>
              <a:pPr/>
              <a:t>‹#›</a:t>
            </a:fld>
            <a:endParaRPr lang="de-CH"/>
          </a:p>
        </p:txBody>
      </p:sp>
      <p:sp>
        <p:nvSpPr>
          <p:cNvPr id="12" name="Untertitel 2">
            <a:extLst>
              <a:ext uri="{FF2B5EF4-FFF2-40B4-BE49-F238E27FC236}">
                <a16:creationId xmlns:a16="http://schemas.microsoft.com/office/drawing/2014/main" id="{41DCB060-B5EA-4585-8004-EC0257899EA0}"/>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1A56CA8D-2BF3-4D89-ABF1-654AA97797FF}"/>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1158369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8151813" y="2204864"/>
            <a:ext cx="3416300" cy="3384377"/>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2" name="Diagrammplatzhalter 7">
            <a:extLst>
              <a:ext uri="{FF2B5EF4-FFF2-40B4-BE49-F238E27FC236}">
                <a16:creationId xmlns:a16="http://schemas.microsoft.com/office/drawing/2014/main" id="{A7CA792E-850E-45D8-BAE9-6E61E1DAFC8A}"/>
              </a:ext>
            </a:extLst>
          </p:cNvPr>
          <p:cNvSpPr>
            <a:spLocks noGrp="1"/>
          </p:cNvSpPr>
          <p:nvPr>
            <p:ph type="chart" sz="quarter" idx="16" hasCustomPrompt="1"/>
          </p:nvPr>
        </p:nvSpPr>
        <p:spPr>
          <a:xfrm>
            <a:off x="551384" y="1556791"/>
            <a:ext cx="7251179" cy="4176465"/>
          </a:xfrm>
        </p:spPr>
        <p:txBody>
          <a:bodyPr/>
          <a:lstStyle>
            <a:lvl1pPr marL="0" indent="0" algn="ctr">
              <a:buNone/>
              <a:defRPr/>
            </a:lvl1pPr>
          </a:lstStyle>
          <a:p>
            <a:r>
              <a:rPr lang="de-CH"/>
              <a:t>Diagramm durch Klicken auf Symbol hinzufügen</a:t>
            </a:r>
          </a:p>
        </p:txBody>
      </p:sp>
      <p:sp>
        <p:nvSpPr>
          <p:cNvPr id="7" name="Fußzeilenplatzhalter 6">
            <a:extLst>
              <a:ext uri="{FF2B5EF4-FFF2-40B4-BE49-F238E27FC236}">
                <a16:creationId xmlns:a16="http://schemas.microsoft.com/office/drawing/2014/main" id="{3BDF6C0B-CB25-4E1E-858A-84E2E63597F8}"/>
              </a:ext>
            </a:extLst>
          </p:cNvPr>
          <p:cNvSpPr>
            <a:spLocks noGrp="1"/>
          </p:cNvSpPr>
          <p:nvPr>
            <p:ph type="ftr" sz="quarter" idx="17"/>
          </p:nvPr>
        </p:nvSpPr>
        <p:spPr/>
        <p:txBody>
          <a:bodyPr/>
          <a:lstStyle/>
          <a:p>
            <a:r>
              <a:rPr lang="de-CH"/>
              <a:t>Datum / Autor/in</a:t>
            </a:r>
          </a:p>
        </p:txBody>
      </p:sp>
      <p:sp>
        <p:nvSpPr>
          <p:cNvPr id="8" name="Foliennummernplatzhalter 7">
            <a:extLst>
              <a:ext uri="{FF2B5EF4-FFF2-40B4-BE49-F238E27FC236}">
                <a16:creationId xmlns:a16="http://schemas.microsoft.com/office/drawing/2014/main" id="{2C814357-AC2D-4E74-9436-FB8AB7146A7A}"/>
              </a:ext>
            </a:extLst>
          </p:cNvPr>
          <p:cNvSpPr>
            <a:spLocks noGrp="1"/>
          </p:cNvSpPr>
          <p:nvPr>
            <p:ph type="sldNum" sz="quarter" idx="18"/>
          </p:nvPr>
        </p:nvSpPr>
        <p:spPr/>
        <p:txBody>
          <a:bodyPr/>
          <a:lstStyle/>
          <a:p>
            <a:fld id="{CE897D5D-B647-4CF3-BCC0-5753F79E16EA}" type="slidenum">
              <a:rPr lang="de-CH" smtClean="0"/>
              <a:pPr/>
              <a:t>‹#›</a:t>
            </a:fld>
            <a:endParaRPr lang="de-CH"/>
          </a:p>
        </p:txBody>
      </p:sp>
      <p:sp>
        <p:nvSpPr>
          <p:cNvPr id="10" name="Untertitel 2">
            <a:extLst>
              <a:ext uri="{FF2B5EF4-FFF2-40B4-BE49-F238E27FC236}">
                <a16:creationId xmlns:a16="http://schemas.microsoft.com/office/drawing/2014/main" id="{481DADB5-138B-4C47-8B95-848FC682C2E3}"/>
              </a:ext>
            </a:extLst>
          </p:cNvPr>
          <p:cNvSpPr>
            <a:spLocks noGrp="1"/>
          </p:cNvSpPr>
          <p:nvPr>
            <p:ph type="subTitle" idx="20"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ED2CBE38-E859-4166-8122-610CDCEC7C66}"/>
              </a:ext>
            </a:extLst>
          </p:cNvPr>
          <p:cNvSpPr>
            <a:spLocks noGrp="1"/>
          </p:cNvSpPr>
          <p:nvPr>
            <p:ph type="body" sz="quarter" idx="21"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1146184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alt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8" name="Tabellenplatzhalter 7">
            <a:extLst>
              <a:ext uri="{FF2B5EF4-FFF2-40B4-BE49-F238E27FC236}">
                <a16:creationId xmlns:a16="http://schemas.microsoft.com/office/drawing/2014/main" id="{929B83A2-4DBA-4FE1-B48F-C2A118CD83E7}"/>
              </a:ext>
            </a:extLst>
          </p:cNvPr>
          <p:cNvSpPr>
            <a:spLocks noGrp="1"/>
          </p:cNvSpPr>
          <p:nvPr>
            <p:ph type="tbl" sz="quarter" idx="17" hasCustomPrompt="1"/>
          </p:nvPr>
        </p:nvSpPr>
        <p:spPr>
          <a:xfrm>
            <a:off x="601663" y="1908046"/>
            <a:ext cx="10974387" cy="4113342"/>
          </a:xfrm>
        </p:spPr>
        <p:txBody>
          <a:bodyPr/>
          <a:lstStyle/>
          <a:p>
            <a:r>
              <a:rPr lang="de-CH" noProof="0"/>
              <a:t>Tabelle durch Klicken auf Symbol hinzufügen</a:t>
            </a:r>
          </a:p>
        </p:txBody>
      </p:sp>
      <p:sp>
        <p:nvSpPr>
          <p:cNvPr id="3" name="Fußzeilenplatzhalter 2">
            <a:extLst>
              <a:ext uri="{FF2B5EF4-FFF2-40B4-BE49-F238E27FC236}">
                <a16:creationId xmlns:a16="http://schemas.microsoft.com/office/drawing/2014/main" id="{FB5BF0AA-32E1-4DEC-9C19-B747261BB592}"/>
              </a:ext>
            </a:extLst>
          </p:cNvPr>
          <p:cNvSpPr>
            <a:spLocks noGrp="1"/>
          </p:cNvSpPr>
          <p:nvPr>
            <p:ph type="ftr" sz="quarter" idx="18"/>
          </p:nvPr>
        </p:nvSpPr>
        <p:spPr/>
        <p:txBody>
          <a:bodyPr/>
          <a:lstStyle/>
          <a:p>
            <a:r>
              <a:rPr lang="de-CH"/>
              <a:t>Datum / Autor/in</a:t>
            </a:r>
          </a:p>
        </p:txBody>
      </p:sp>
      <p:sp>
        <p:nvSpPr>
          <p:cNvPr id="7" name="Foliennummernplatzhalter 6">
            <a:extLst>
              <a:ext uri="{FF2B5EF4-FFF2-40B4-BE49-F238E27FC236}">
                <a16:creationId xmlns:a16="http://schemas.microsoft.com/office/drawing/2014/main" id="{865BE2FF-386E-44A6-9EE2-AE6CC4F39161}"/>
              </a:ext>
            </a:extLst>
          </p:cNvPr>
          <p:cNvSpPr>
            <a:spLocks noGrp="1"/>
          </p:cNvSpPr>
          <p:nvPr>
            <p:ph type="sldNum" sz="quarter" idx="19"/>
          </p:nvPr>
        </p:nvSpPr>
        <p:spPr/>
        <p:txBody>
          <a:bodyPr/>
          <a:lstStyle/>
          <a:p>
            <a:fld id="{61129641-28AA-4CA8-A665-116D1B8E9CF0}" type="slidenum">
              <a:rPr lang="de-CH" smtClean="0"/>
              <a:pPr/>
              <a:t>‹#›</a:t>
            </a:fld>
            <a:endParaRPr lang="de-CH"/>
          </a:p>
        </p:txBody>
      </p:sp>
      <p:sp>
        <p:nvSpPr>
          <p:cNvPr id="10" name="Untertitel 2">
            <a:extLst>
              <a:ext uri="{FF2B5EF4-FFF2-40B4-BE49-F238E27FC236}">
                <a16:creationId xmlns:a16="http://schemas.microsoft.com/office/drawing/2014/main" id="{067766F4-9FFF-4085-B69D-FC7A1DF15535}"/>
              </a:ext>
            </a:extLst>
          </p:cNvPr>
          <p:cNvSpPr>
            <a:spLocks noGrp="1"/>
          </p:cNvSpPr>
          <p:nvPr>
            <p:ph type="subTitle" idx="21"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9" name="Textplatzhalter 6">
            <a:extLst>
              <a:ext uri="{FF2B5EF4-FFF2-40B4-BE49-F238E27FC236}">
                <a16:creationId xmlns:a16="http://schemas.microsoft.com/office/drawing/2014/main" id="{E729E531-BE6B-4BBE-95FD-D7C3D8FBD128}"/>
              </a:ext>
            </a:extLst>
          </p:cNvPr>
          <p:cNvSpPr>
            <a:spLocks noGrp="1"/>
          </p:cNvSpPr>
          <p:nvPr>
            <p:ph type="body" sz="quarter" idx="22"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401302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209D0-1DAF-4ADD-85A8-AB7B55EFBF94}"/>
              </a:ext>
            </a:extLst>
          </p:cNvPr>
          <p:cNvSpPr>
            <a:spLocks noGrp="1"/>
          </p:cNvSpPr>
          <p:nvPr>
            <p:ph type="title" hasCustomPrompt="1"/>
          </p:nvPr>
        </p:nvSpPr>
        <p:spPr>
          <a:xfrm>
            <a:off x="601664" y="548680"/>
            <a:ext cx="10966450" cy="297554"/>
          </a:xfrm>
        </p:spPr>
        <p:txBody>
          <a:bodyPr/>
          <a:lstStyle/>
          <a:p>
            <a:r>
              <a:rPr lang="de-CH" noProof="0"/>
              <a:t>Mastertitelformat bearbeiten</a:t>
            </a:r>
          </a:p>
        </p:txBody>
      </p:sp>
      <p:sp>
        <p:nvSpPr>
          <p:cNvPr id="5" name="Foliennummernplatzhalter 4">
            <a:extLst>
              <a:ext uri="{FF2B5EF4-FFF2-40B4-BE49-F238E27FC236}">
                <a16:creationId xmlns:a16="http://schemas.microsoft.com/office/drawing/2014/main" id="{6F5241DC-95CC-4797-8BAD-DA9B9D9B8A62}"/>
              </a:ext>
            </a:extLst>
          </p:cNvPr>
          <p:cNvSpPr>
            <a:spLocks noGrp="1"/>
          </p:cNvSpPr>
          <p:nvPr>
            <p:ph type="sldNum" sz="quarter" idx="12"/>
          </p:nvPr>
        </p:nvSpPr>
        <p:spPr/>
        <p:txBody>
          <a:bodyPr/>
          <a:lstStyle/>
          <a:p>
            <a:fld id="{5F75B654-021B-41C2-ACDB-B2954CF869C3}" type="slidenum">
              <a:rPr lang="de-CH" smtClean="0"/>
              <a:pPr/>
              <a:t>‹#›</a:t>
            </a:fld>
            <a:endParaRPr lang="de-CH"/>
          </a:p>
        </p:txBody>
      </p:sp>
    </p:spTree>
    <p:extLst>
      <p:ext uri="{BB962C8B-B14F-4D97-AF65-F5344CB8AC3E}">
        <p14:creationId xmlns:p14="http://schemas.microsoft.com/office/powerpoint/2010/main" val="3613979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ntakt">
    <p:bg>
      <p:bgPr>
        <a:solidFill>
          <a:schemeClr val="tx2"/>
        </a:solidFill>
        <a:effectLst/>
      </p:bgPr>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F5241DC-95CC-4797-8BAD-DA9B9D9B8A62}"/>
              </a:ext>
            </a:extLst>
          </p:cNvPr>
          <p:cNvSpPr>
            <a:spLocks noGrp="1"/>
          </p:cNvSpPr>
          <p:nvPr>
            <p:ph type="sldNum" sz="quarter" idx="12"/>
          </p:nvPr>
        </p:nvSpPr>
        <p:spPr/>
        <p:txBody>
          <a:bodyPr/>
          <a:lstStyle/>
          <a:p>
            <a:fld id="{13DEFD14-64B3-4360-9F81-1538761852EA}" type="slidenum">
              <a:rPr lang="de-CH" smtClean="0"/>
              <a:pPr/>
              <a:t>‹#›</a:t>
            </a:fld>
            <a:endParaRPr lang="de-CH"/>
          </a:p>
        </p:txBody>
      </p:sp>
      <p:sp>
        <p:nvSpPr>
          <p:cNvPr id="10" name="Textplatzhalter 11">
            <a:extLst>
              <a:ext uri="{FF2B5EF4-FFF2-40B4-BE49-F238E27FC236}">
                <a16:creationId xmlns:a16="http://schemas.microsoft.com/office/drawing/2014/main" id="{D353503A-B8B5-4CA5-81B3-758F376B4B2D}"/>
              </a:ext>
            </a:extLst>
          </p:cNvPr>
          <p:cNvSpPr>
            <a:spLocks noGrp="1"/>
          </p:cNvSpPr>
          <p:nvPr>
            <p:ph type="body" sz="quarter" idx="13" hasCustomPrompt="1"/>
          </p:nvPr>
        </p:nvSpPr>
        <p:spPr>
          <a:xfrm>
            <a:off x="601663" y="1651484"/>
            <a:ext cx="3446462" cy="1777516"/>
          </a:xfrm>
          <a:solidFill>
            <a:schemeClr val="bg1"/>
          </a:solidFill>
        </p:spPr>
        <p:txBody>
          <a:bodyPr lIns="180000" tIns="126000"/>
          <a:lstStyle>
            <a:lvl1pPr marL="0" indent="0">
              <a:lnSpc>
                <a:spcPct val="100000"/>
              </a:lnSpc>
              <a:spcBef>
                <a:spcPts val="0"/>
              </a:spcBef>
              <a:buFont typeface="Arial" panose="020B0604020202020204" pitchFamily="34" charset="0"/>
              <a:buNone/>
              <a:defRPr sz="1800" b="1" spc="0" baseline="0">
                <a:solidFill>
                  <a:schemeClr val="tx1"/>
                </a:solidFill>
              </a:defRPr>
            </a:lvl1pPr>
            <a:lvl2pPr marL="0" indent="0">
              <a:lnSpc>
                <a:spcPct val="100000"/>
              </a:lnSpc>
              <a:spcBef>
                <a:spcPts val="200"/>
              </a:spcBef>
              <a:spcAft>
                <a:spcPts val="0"/>
              </a:spcAft>
              <a:buNone/>
              <a:defRPr lang="en-GB" sz="18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11" name="Textplatzhalter 11">
            <a:extLst>
              <a:ext uri="{FF2B5EF4-FFF2-40B4-BE49-F238E27FC236}">
                <a16:creationId xmlns:a16="http://schemas.microsoft.com/office/drawing/2014/main" id="{C9CBA48A-924E-4590-BEA6-4A4EE4B197C2}"/>
              </a:ext>
            </a:extLst>
          </p:cNvPr>
          <p:cNvSpPr>
            <a:spLocks noGrp="1"/>
          </p:cNvSpPr>
          <p:nvPr>
            <p:ph type="body" sz="quarter" idx="14" hasCustomPrompt="1"/>
          </p:nvPr>
        </p:nvSpPr>
        <p:spPr>
          <a:xfrm>
            <a:off x="4373563" y="1651484"/>
            <a:ext cx="3446462" cy="1777516"/>
          </a:xfrm>
          <a:solidFill>
            <a:schemeClr val="bg1"/>
          </a:solidFill>
        </p:spPr>
        <p:txBody>
          <a:bodyPr lIns="180000" tIns="126000"/>
          <a:lstStyle>
            <a:lvl1pPr marL="0" indent="0">
              <a:lnSpc>
                <a:spcPct val="100000"/>
              </a:lnSpc>
              <a:spcBef>
                <a:spcPts val="0"/>
              </a:spcBef>
              <a:buFont typeface="Arial" panose="020B0604020202020204" pitchFamily="34" charset="0"/>
              <a:buNone/>
              <a:defRPr sz="1800" b="1" spc="0" baseline="0">
                <a:solidFill>
                  <a:schemeClr val="tx1"/>
                </a:solidFill>
              </a:defRPr>
            </a:lvl1pPr>
            <a:lvl2pPr marL="0" indent="0">
              <a:lnSpc>
                <a:spcPct val="100000"/>
              </a:lnSpc>
              <a:spcBef>
                <a:spcPts val="200"/>
              </a:spcBef>
              <a:spcAft>
                <a:spcPts val="0"/>
              </a:spcAft>
              <a:buNone/>
              <a:defRPr lang="en-GB" sz="18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12" name="Textplatzhalter 11">
            <a:extLst>
              <a:ext uri="{FF2B5EF4-FFF2-40B4-BE49-F238E27FC236}">
                <a16:creationId xmlns:a16="http://schemas.microsoft.com/office/drawing/2014/main" id="{9FBDD798-DE48-4684-ABA6-93CEE0E92E74}"/>
              </a:ext>
            </a:extLst>
          </p:cNvPr>
          <p:cNvSpPr>
            <a:spLocks noGrp="1"/>
          </p:cNvSpPr>
          <p:nvPr>
            <p:ph type="body" sz="quarter" idx="15" hasCustomPrompt="1"/>
          </p:nvPr>
        </p:nvSpPr>
        <p:spPr>
          <a:xfrm>
            <a:off x="8151813" y="1651484"/>
            <a:ext cx="3416300" cy="1777516"/>
          </a:xfrm>
          <a:solidFill>
            <a:schemeClr val="bg1"/>
          </a:solidFill>
        </p:spPr>
        <p:txBody>
          <a:bodyPr lIns="180000" tIns="126000"/>
          <a:lstStyle>
            <a:lvl1pPr marL="0" indent="0">
              <a:lnSpc>
                <a:spcPct val="100000"/>
              </a:lnSpc>
              <a:spcBef>
                <a:spcPts val="0"/>
              </a:spcBef>
              <a:buFont typeface="Arial" panose="020B0604020202020204" pitchFamily="34" charset="0"/>
              <a:buNone/>
              <a:defRPr sz="1800" b="1" spc="0" baseline="0">
                <a:solidFill>
                  <a:schemeClr val="tx1"/>
                </a:solidFill>
              </a:defRPr>
            </a:lvl1pPr>
            <a:lvl2pPr marL="0" indent="0">
              <a:lnSpc>
                <a:spcPct val="100000"/>
              </a:lnSpc>
              <a:spcBef>
                <a:spcPts val="200"/>
              </a:spcBef>
              <a:spcAft>
                <a:spcPts val="0"/>
              </a:spcAft>
              <a:buNone/>
              <a:defRPr lang="en-GB" sz="18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3" name="Titel 2">
            <a:extLst>
              <a:ext uri="{FF2B5EF4-FFF2-40B4-BE49-F238E27FC236}">
                <a16:creationId xmlns:a16="http://schemas.microsoft.com/office/drawing/2014/main" id="{0982F4B9-2E6C-4B2D-9013-57A177D48CD9}"/>
              </a:ext>
            </a:extLst>
          </p:cNvPr>
          <p:cNvSpPr>
            <a:spLocks noGrp="1"/>
          </p:cNvSpPr>
          <p:nvPr>
            <p:ph type="title" hasCustomPrompt="1"/>
          </p:nvPr>
        </p:nvSpPr>
        <p:spPr/>
        <p:txBody>
          <a:bodyPr/>
          <a:lstStyle>
            <a:lvl1pPr>
              <a:defRPr/>
            </a:lvl1pPr>
          </a:lstStyle>
          <a:p>
            <a:r>
              <a:rPr lang="de-CH" noProof="0"/>
              <a:t>Kontakt</a:t>
            </a:r>
          </a:p>
        </p:txBody>
      </p:sp>
    </p:spTree>
    <p:extLst>
      <p:ext uri="{BB962C8B-B14F-4D97-AF65-F5344CB8AC3E}">
        <p14:creationId xmlns:p14="http://schemas.microsoft.com/office/powerpoint/2010/main" val="1162076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lau">
    <p:bg>
      <p:bgPr>
        <a:solidFill>
          <a:schemeClr val="accent4"/>
        </a:solidFill>
        <a:effectLst/>
      </p:bgPr>
    </p:bg>
    <p:spTree>
      <p:nvGrpSpPr>
        <p:cNvPr id="1" name=""/>
        <p:cNvGrpSpPr/>
        <p:nvPr/>
      </p:nvGrpSpPr>
      <p:grpSpPr>
        <a:xfrm>
          <a:off x="0" y="0"/>
          <a:ext cx="0" cy="0"/>
          <a:chOff x="0" y="0"/>
          <a:chExt cx="0" cy="0"/>
        </a:xfrm>
      </p:grpSpPr>
      <p:sp>
        <p:nvSpPr>
          <p:cNvPr id="13" name="Textplatzhalter 11">
            <a:extLst>
              <a:ext uri="{FF2B5EF4-FFF2-40B4-BE49-F238E27FC236}">
                <a16:creationId xmlns:a16="http://schemas.microsoft.com/office/drawing/2014/main" id="{F39AD3CA-4272-44A3-AA18-481306C8692F}"/>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9" name="Untertitel 2">
            <a:extLst>
              <a:ext uri="{FF2B5EF4-FFF2-40B4-BE49-F238E27FC236}">
                <a16:creationId xmlns:a16="http://schemas.microsoft.com/office/drawing/2014/main" id="{2F827C7E-E469-4011-B547-6F9EB44B0AD3}"/>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11" name="Titel 1">
            <a:extLst>
              <a:ext uri="{FF2B5EF4-FFF2-40B4-BE49-F238E27FC236}">
                <a16:creationId xmlns:a16="http://schemas.microsoft.com/office/drawing/2014/main" id="{8D1A1709-F2E7-42C7-975C-4421B56A32E5}"/>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6" name="Textplatzhalter 2">
            <a:extLst>
              <a:ext uri="{FF2B5EF4-FFF2-40B4-BE49-F238E27FC236}">
                <a16:creationId xmlns:a16="http://schemas.microsoft.com/office/drawing/2014/main" id="{C4B57D3F-010D-4C71-8C65-0D8F77E41218}"/>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411084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dresse grün">
    <p:bg>
      <p:bgPr>
        <a:solidFill>
          <a:schemeClr val="accent6"/>
        </a:solidFill>
        <a:effectLst/>
      </p:bgPr>
    </p:bg>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02F6C648-51FC-4581-B561-E40D49D38A9E}"/>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015BB8D7-ED6A-4BAF-9110-AFBA7EB1042A}"/>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816874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dresse blau">
    <p:bg>
      <p:bgPr>
        <a:solidFill>
          <a:schemeClr val="accent4"/>
        </a:solidFill>
        <a:effectLst/>
      </p:bgPr>
    </p:bg>
    <p:spTree>
      <p:nvGrpSpPr>
        <p:cNvPr id="1" name=""/>
        <p:cNvGrpSpPr/>
        <p:nvPr/>
      </p:nvGrpSpPr>
      <p:grpSpPr>
        <a:xfrm>
          <a:off x="0" y="0"/>
          <a:ext cx="0" cy="0"/>
          <a:chOff x="0" y="0"/>
          <a:chExt cx="0" cy="0"/>
        </a:xfrm>
      </p:grpSpPr>
      <p:sp>
        <p:nvSpPr>
          <p:cNvPr id="6" name="Textplatzhalter 6">
            <a:extLst>
              <a:ext uri="{FF2B5EF4-FFF2-40B4-BE49-F238E27FC236}">
                <a16:creationId xmlns:a16="http://schemas.microsoft.com/office/drawing/2014/main" id="{E601EC29-6CD7-47CB-8AE7-A10A4C5DA411}"/>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A46BAF9F-E258-4A6E-BCAB-DC077A10E55F}"/>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058992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dresse peach">
    <p:bg>
      <p:bgPr>
        <a:solidFill>
          <a:schemeClr val="accent2"/>
        </a:solidFill>
        <a:effectLst/>
      </p:bgPr>
    </p:bg>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C57EFDC2-C561-4159-8453-4A1A0A08B996}"/>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103A84D1-284B-4CC5-B5C1-F79C4B109409}"/>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388840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dresse sand">
    <p:bg>
      <p:bgPr>
        <a:solidFill>
          <a:srgbClr val="ECDDBD"/>
        </a:solidFill>
        <a:effectLst/>
      </p:bgPr>
    </p:bg>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D5D6CAF1-EE43-4BE4-95C3-CEB7FCB872B5}"/>
              </a:ext>
            </a:extLst>
          </p:cNvPr>
          <p:cNvSpPr>
            <a:spLocks noGrp="1"/>
          </p:cNvSpPr>
          <p:nvPr>
            <p:ph type="body" sz="quarter" idx="14" hasCustomPrompt="1"/>
          </p:nvPr>
        </p:nvSpPr>
        <p:spPr>
          <a:xfrm>
            <a:off x="601663" y="1614055"/>
            <a:ext cx="5324475" cy="1814945"/>
          </a:xfrm>
        </p:spPr>
        <p:txBody>
          <a:bodyPr lIns="180000"/>
          <a:lstStyle>
            <a:lvl1pPr marL="0" indent="0">
              <a:lnSpc>
                <a:spcPct val="105000"/>
              </a:lnSpc>
              <a:spcBef>
                <a:spcPts val="0"/>
              </a:spcBef>
              <a:buNone/>
              <a:defRPr lang="en-GB" sz="1900" b="0" kern="1200" spc="-1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a:t>Schweizerische Bankiervereinigung</a:t>
            </a:r>
          </a:p>
          <a:p>
            <a:pPr lvl="0"/>
            <a:r>
              <a:rPr lang="de-CH"/>
              <a:t>Aeschenplatz 7 · Postfach 4182 · 4002 Basel</a:t>
            </a:r>
          </a:p>
          <a:p>
            <a:pPr lvl="0"/>
            <a:endParaRPr lang="de-CH"/>
          </a:p>
          <a:p>
            <a:pPr lvl="0"/>
            <a:r>
              <a:rPr lang="de-CH"/>
              <a:t>swissbanking.org</a:t>
            </a:r>
          </a:p>
        </p:txBody>
      </p:sp>
      <p:sp>
        <p:nvSpPr>
          <p:cNvPr id="4" name="Textplatzhalter 2">
            <a:extLst>
              <a:ext uri="{FF2B5EF4-FFF2-40B4-BE49-F238E27FC236}">
                <a16:creationId xmlns:a16="http://schemas.microsoft.com/office/drawing/2014/main" id="{B8F57A47-0D43-460E-B075-BADB6DC5A019}"/>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1264139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6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peach">
    <p:bg>
      <p:bgPr>
        <a:solidFill>
          <a:schemeClr val="accent2"/>
        </a:solidFill>
        <a:effectLst/>
      </p:bgPr>
    </p:bg>
    <p:spTree>
      <p:nvGrpSpPr>
        <p:cNvPr id="1" name=""/>
        <p:cNvGrpSpPr/>
        <p:nvPr/>
      </p:nvGrpSpPr>
      <p:grpSpPr>
        <a:xfrm>
          <a:off x="0" y="0"/>
          <a:ext cx="0" cy="0"/>
          <a:chOff x="0" y="0"/>
          <a:chExt cx="0" cy="0"/>
        </a:xfrm>
      </p:grpSpPr>
      <p:sp>
        <p:nvSpPr>
          <p:cNvPr id="11" name="Textplatzhalter 11">
            <a:extLst>
              <a:ext uri="{FF2B5EF4-FFF2-40B4-BE49-F238E27FC236}">
                <a16:creationId xmlns:a16="http://schemas.microsoft.com/office/drawing/2014/main" id="{28799DD9-7F2D-456B-833C-390BB834F94B}"/>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9" name="Untertitel 2">
            <a:extLst>
              <a:ext uri="{FF2B5EF4-FFF2-40B4-BE49-F238E27FC236}">
                <a16:creationId xmlns:a16="http://schemas.microsoft.com/office/drawing/2014/main" id="{A7D18D2E-525C-43E9-A1FC-889D57841C3D}"/>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12" name="Titel 1">
            <a:extLst>
              <a:ext uri="{FF2B5EF4-FFF2-40B4-BE49-F238E27FC236}">
                <a16:creationId xmlns:a16="http://schemas.microsoft.com/office/drawing/2014/main" id="{71F4E954-BC0D-4979-848B-2AB5B1901D72}"/>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7" name="Textplatzhalter 2">
            <a:extLst>
              <a:ext uri="{FF2B5EF4-FFF2-40B4-BE49-F238E27FC236}">
                <a16:creationId xmlns:a16="http://schemas.microsoft.com/office/drawing/2014/main" id="{C9F8EC34-B9C8-48A8-92EA-F9525E6ECAB6}"/>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382262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sand">
    <p:bg>
      <p:bgPr>
        <a:solidFill>
          <a:srgbClr val="ECDDBD"/>
        </a:solidFill>
        <a:effectLst/>
      </p:bgPr>
    </p:bg>
    <p:spTree>
      <p:nvGrpSpPr>
        <p:cNvPr id="1" name=""/>
        <p:cNvGrpSpPr/>
        <p:nvPr/>
      </p:nvGrpSpPr>
      <p:grpSpPr>
        <a:xfrm>
          <a:off x="0" y="0"/>
          <a:ext cx="0" cy="0"/>
          <a:chOff x="0" y="0"/>
          <a:chExt cx="0" cy="0"/>
        </a:xfrm>
      </p:grpSpPr>
      <p:sp>
        <p:nvSpPr>
          <p:cNvPr id="11" name="Textplatzhalter 11">
            <a:extLst>
              <a:ext uri="{FF2B5EF4-FFF2-40B4-BE49-F238E27FC236}">
                <a16:creationId xmlns:a16="http://schemas.microsoft.com/office/drawing/2014/main" id="{6B446598-784E-4EAD-9569-B5F9868AFCDB}"/>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7" name="Untertitel 2">
            <a:extLst>
              <a:ext uri="{FF2B5EF4-FFF2-40B4-BE49-F238E27FC236}">
                <a16:creationId xmlns:a16="http://schemas.microsoft.com/office/drawing/2014/main" id="{C2390ED3-14BE-4778-951A-6F1BD9E83AA4}"/>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9" name="Titel 1">
            <a:extLst>
              <a:ext uri="{FF2B5EF4-FFF2-40B4-BE49-F238E27FC236}">
                <a16:creationId xmlns:a16="http://schemas.microsoft.com/office/drawing/2014/main" id="{F722DB16-4D03-443C-BEFD-B0438AB85358}"/>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6" name="Textplatzhalter 2">
            <a:extLst>
              <a:ext uri="{FF2B5EF4-FFF2-40B4-BE49-F238E27FC236}">
                <a16:creationId xmlns:a16="http://schemas.microsoft.com/office/drawing/2014/main" id="{D9A130E0-054C-4B8A-BE2A-48CA36A29970}"/>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3468705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mit VideoFull">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A0BDAF14-AACC-48D5-9710-4965B75F54B1}"/>
              </a:ext>
            </a:extLst>
          </p:cNvPr>
          <p:cNvSpPr>
            <a:spLocks noGrp="1"/>
          </p:cNvSpPr>
          <p:nvPr>
            <p:ph type="media" sz="quarter" idx="14" hasCustomPrompt="1"/>
          </p:nvPr>
        </p:nvSpPr>
        <p:spPr>
          <a:xfrm>
            <a:off x="0" y="0"/>
            <a:ext cx="12192000" cy="6858000"/>
          </a:xfrm>
          <a:solidFill>
            <a:schemeClr val="bg1">
              <a:lumMod val="95000"/>
            </a:schemeClr>
          </a:solidFill>
        </p:spPr>
        <p:txBody>
          <a:bodyPr/>
          <a:lstStyle>
            <a:lvl1pPr marL="0" indent="0" algn="ctr">
              <a:buNone/>
              <a:defRPr/>
            </a:lvl1pPr>
          </a:lstStyle>
          <a:p>
            <a:r>
              <a:rPr lang="de-CH"/>
              <a:t>Mediaclip durch Klicken auf Symbol hinzufügen</a:t>
            </a:r>
          </a:p>
        </p:txBody>
      </p:sp>
      <p:sp>
        <p:nvSpPr>
          <p:cNvPr id="12" name="Textplatzhalter 11">
            <a:extLst>
              <a:ext uri="{FF2B5EF4-FFF2-40B4-BE49-F238E27FC236}">
                <a16:creationId xmlns:a16="http://schemas.microsoft.com/office/drawing/2014/main" id="{3F03B24B-9D1D-40A9-BF64-4C846E3D8988}"/>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8" name="Untertitel 2">
            <a:extLst>
              <a:ext uri="{FF2B5EF4-FFF2-40B4-BE49-F238E27FC236}">
                <a16:creationId xmlns:a16="http://schemas.microsoft.com/office/drawing/2014/main" id="{9DE93F52-72DE-4F57-A759-A4278684F518}"/>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9" name="Titel 1">
            <a:extLst>
              <a:ext uri="{FF2B5EF4-FFF2-40B4-BE49-F238E27FC236}">
                <a16:creationId xmlns:a16="http://schemas.microsoft.com/office/drawing/2014/main" id="{CC96C4AD-8062-47C1-B638-C67DEDF9EF6F}"/>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7" name="Textplatzhalter 2">
            <a:extLst>
              <a:ext uri="{FF2B5EF4-FFF2-40B4-BE49-F238E27FC236}">
                <a16:creationId xmlns:a16="http://schemas.microsoft.com/office/drawing/2014/main" id="{329BFC8E-42FD-4FEE-86CE-6E95BDED5754}"/>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347071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mit Hintergrundbi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59B7907-8E68-4A1B-B8A7-4E571FF495B6}"/>
              </a:ext>
            </a:extLst>
          </p:cNvPr>
          <p:cNvSpPr>
            <a:spLocks noGrp="1"/>
          </p:cNvSpPr>
          <p:nvPr>
            <p:ph type="pic" sz="quarter" idx="14" hasCustomPrompt="1"/>
          </p:nvPr>
        </p:nvSpPr>
        <p:spPr>
          <a:xfrm>
            <a:off x="0" y="0"/>
            <a:ext cx="12192000" cy="6858000"/>
          </a:xfrm>
          <a:solidFill>
            <a:schemeClr val="bg1">
              <a:lumMod val="95000"/>
            </a:schemeClr>
          </a:solidFill>
        </p:spPr>
        <p:txBody>
          <a:bodyPr/>
          <a:lstStyle>
            <a:lvl1pPr marL="0" indent="0" algn="ctr">
              <a:buNone/>
              <a:defRPr/>
            </a:lvl1pPr>
          </a:lstStyle>
          <a:p>
            <a:r>
              <a:rPr lang="de-CH"/>
              <a:t>Bild durch Klicken auf Symbol hinzufügen</a:t>
            </a:r>
          </a:p>
        </p:txBody>
      </p:sp>
      <p:sp>
        <p:nvSpPr>
          <p:cNvPr id="12" name="Textplatzhalter 11">
            <a:extLst>
              <a:ext uri="{FF2B5EF4-FFF2-40B4-BE49-F238E27FC236}">
                <a16:creationId xmlns:a16="http://schemas.microsoft.com/office/drawing/2014/main" id="{52AFE967-F03E-427D-A758-4F29595ED810}"/>
              </a:ext>
            </a:extLst>
          </p:cNvPr>
          <p:cNvSpPr>
            <a:spLocks noGrp="1"/>
          </p:cNvSpPr>
          <p:nvPr>
            <p:ph type="body" sz="quarter" idx="13" hasCustomPrompt="1"/>
          </p:nvPr>
        </p:nvSpPr>
        <p:spPr>
          <a:xfrm>
            <a:off x="8832850" y="5150556"/>
            <a:ext cx="2743200" cy="1103488"/>
          </a:xfrm>
          <a:solidFill>
            <a:schemeClr val="bg1"/>
          </a:solidFill>
        </p:spPr>
        <p:txBody>
          <a:bodyPr lIns="180000" tIns="126000"/>
          <a:lstStyle>
            <a:lvl1pPr marL="0" indent="0">
              <a:lnSpc>
                <a:spcPct val="100000"/>
              </a:lnSpc>
              <a:spcBef>
                <a:spcPts val="0"/>
              </a:spcBef>
              <a:buFont typeface="Arial" panose="020B0604020202020204" pitchFamily="34" charset="0"/>
              <a:buNone/>
              <a:defRPr sz="1400" spc="-40" baseline="0">
                <a:solidFill>
                  <a:schemeClr val="accent3"/>
                </a:solidFill>
              </a:defRPr>
            </a:lvl1pPr>
            <a:lvl2pPr marL="0" indent="0">
              <a:lnSpc>
                <a:spcPct val="100000"/>
              </a:lnSpc>
              <a:spcBef>
                <a:spcPts val="0"/>
              </a:spcBef>
              <a:buNone/>
              <a:defRPr lang="en-GB" sz="1400" kern="1200" spc="-40" baseline="0" dirty="0" smtClean="0">
                <a:solidFill>
                  <a:schemeClr val="tx1"/>
                </a:solidFill>
                <a:latin typeface="+mn-lt"/>
                <a:ea typeface="+mn-ea"/>
                <a:cs typeface="+mn-cs"/>
              </a:defRPr>
            </a:lvl2pPr>
            <a:lvl3pPr marL="504000" indent="0">
              <a:buNone/>
              <a:defRPr sz="1100"/>
            </a:lvl3pPr>
            <a:lvl4pPr marL="756000" indent="0">
              <a:buNone/>
              <a:defRPr sz="1100"/>
            </a:lvl4pPr>
            <a:lvl5pPr marL="1008000" indent="0">
              <a:buNone/>
              <a:defRPr sz="1100"/>
            </a:lvl5pPr>
          </a:lstStyle>
          <a:p>
            <a:pPr lvl="0"/>
            <a:r>
              <a:rPr lang="de-CH" noProof="0"/>
              <a:t>Mastertextformat bearbeiten</a:t>
            </a:r>
          </a:p>
        </p:txBody>
      </p:sp>
      <p:sp>
        <p:nvSpPr>
          <p:cNvPr id="8" name="Untertitel 2">
            <a:extLst>
              <a:ext uri="{FF2B5EF4-FFF2-40B4-BE49-F238E27FC236}">
                <a16:creationId xmlns:a16="http://schemas.microsoft.com/office/drawing/2014/main" id="{296CB962-77BF-415D-B62C-F11A6F08A1C2}"/>
              </a:ext>
            </a:extLst>
          </p:cNvPr>
          <p:cNvSpPr>
            <a:spLocks noGrp="1"/>
          </p:cNvSpPr>
          <p:nvPr>
            <p:ph type="subTitle" idx="1" hasCustomPrompt="1"/>
          </p:nvPr>
        </p:nvSpPr>
        <p:spPr>
          <a:xfrm>
            <a:off x="601664" y="3839277"/>
            <a:ext cx="4414217" cy="1396752"/>
          </a:xfrm>
        </p:spPr>
        <p:txBody>
          <a:bodyPr lIns="216000"/>
          <a:lstStyle>
            <a:lvl1pPr marL="0" indent="0">
              <a:lnSpc>
                <a:spcPct val="101000"/>
              </a:lnSpc>
              <a:buNone/>
              <a:defRPr lang="en-GB" sz="2400" b="0" kern="1200" spc="110" baseline="0" dirty="0">
                <a:solidFill>
                  <a:schemeClr val="tx1"/>
                </a:solidFill>
                <a:latin typeface="+mn-lt"/>
                <a:ea typeface="+mj-ea"/>
                <a:cs typeface="+mj-cs"/>
              </a:defRPr>
            </a:lvl1pPr>
          </a:lstStyle>
          <a:p>
            <a:r>
              <a:rPr lang="de-CH" noProof="0"/>
              <a:t>Master-Untertitelformat bearbeiten</a:t>
            </a:r>
          </a:p>
        </p:txBody>
      </p:sp>
      <p:sp>
        <p:nvSpPr>
          <p:cNvPr id="9" name="Titel 1">
            <a:extLst>
              <a:ext uri="{FF2B5EF4-FFF2-40B4-BE49-F238E27FC236}">
                <a16:creationId xmlns:a16="http://schemas.microsoft.com/office/drawing/2014/main" id="{5046232D-EC83-4F62-801A-E612EA08C623}"/>
              </a:ext>
            </a:extLst>
          </p:cNvPr>
          <p:cNvSpPr>
            <a:spLocks noGrp="1"/>
          </p:cNvSpPr>
          <p:nvPr>
            <p:ph type="ctrTitle" hasCustomPrompt="1"/>
          </p:nvPr>
        </p:nvSpPr>
        <p:spPr>
          <a:xfrm>
            <a:off x="601662" y="1528788"/>
            <a:ext cx="9426575" cy="2151326"/>
          </a:xfrm>
        </p:spPr>
        <p:txBody>
          <a:bodyPr lIns="180000" anchor="b"/>
          <a:lstStyle>
            <a:lvl1pPr algn="l">
              <a:lnSpc>
                <a:spcPct val="98000"/>
              </a:lnSpc>
              <a:defRPr sz="6600" b="0" spc="30" baseline="0">
                <a:solidFill>
                  <a:schemeClr val="tx1"/>
                </a:solidFill>
                <a:latin typeface="+mn-lt"/>
              </a:defRPr>
            </a:lvl1pPr>
          </a:lstStyle>
          <a:p>
            <a:r>
              <a:rPr lang="de-CH" noProof="0"/>
              <a:t>Mastertitelformat bearbeiten</a:t>
            </a:r>
          </a:p>
        </p:txBody>
      </p:sp>
      <p:sp>
        <p:nvSpPr>
          <p:cNvPr id="7" name="Textplatzhalter 2">
            <a:extLst>
              <a:ext uri="{FF2B5EF4-FFF2-40B4-BE49-F238E27FC236}">
                <a16:creationId xmlns:a16="http://schemas.microsoft.com/office/drawing/2014/main" id="{5B2395BA-9522-4BC3-8EF3-032E3F4E153E}"/>
              </a:ext>
            </a:extLst>
          </p:cNvPr>
          <p:cNvSpPr>
            <a:spLocks noGrp="1" noChangeAspect="1"/>
          </p:cNvSpPr>
          <p:nvPr>
            <p:ph type="body" sz="quarter" idx="15" hasCustomPrompt="1"/>
          </p:nvPr>
        </p:nvSpPr>
        <p:spPr>
          <a:xfrm>
            <a:off x="601663" y="620728"/>
            <a:ext cx="2484000" cy="366955"/>
          </a:xfrm>
          <a:blipFill>
            <a:blip r:embed="rId2">
              <a:extLst>
                <a:ext uri="{96DAC541-7B7A-43D3-8B79-37D633B846F1}">
                  <asvg:svgBlip xmlns:asvg="http://schemas.microsoft.com/office/drawing/2016/SVG/main" r:embed="rId3"/>
                </a:ext>
              </a:extLst>
            </a:blip>
            <a:stretch>
              <a:fillRect/>
            </a:stretch>
          </a:blipFill>
        </p:spPr>
        <p:txBody>
          <a:bodyPr anchor="b" anchorCtr="0"/>
          <a:lstStyle>
            <a:lvl1pPr marL="0" indent="0" algn="r">
              <a:buNone/>
              <a:defRPr sz="100"/>
            </a:lvl1pPr>
            <a:lvl2pPr marL="252000" indent="0" algn="r">
              <a:buNone/>
              <a:defRPr sz="100"/>
            </a:lvl2pPr>
            <a:lvl3pPr marL="504000" indent="0" algn="r">
              <a:buNone/>
              <a:defRPr sz="100"/>
            </a:lvl3pPr>
            <a:lvl4pPr marL="756000" indent="0" algn="r">
              <a:buNone/>
              <a:defRPr sz="100"/>
            </a:lvl4pPr>
            <a:lvl5pPr marL="1008000" indent="0" algn="r">
              <a:buNone/>
              <a:defRPr sz="100"/>
            </a:lvl5pPr>
          </a:lstStyle>
          <a:p>
            <a:pPr lvl="0"/>
            <a:r>
              <a:rPr lang="de-CH"/>
              <a:t>a</a:t>
            </a:r>
          </a:p>
        </p:txBody>
      </p:sp>
    </p:spTree>
    <p:extLst>
      <p:ext uri="{BB962C8B-B14F-4D97-AF65-F5344CB8AC3E}">
        <p14:creationId xmlns:p14="http://schemas.microsoft.com/office/powerpoint/2010/main" val="22591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a:t>Agenda</a:t>
            </a:r>
          </a:p>
        </p:txBody>
      </p:sp>
      <p:sp>
        <p:nvSpPr>
          <p:cNvPr id="6" name="Textplatzhalter 4">
            <a:extLst>
              <a:ext uri="{FF2B5EF4-FFF2-40B4-BE49-F238E27FC236}">
                <a16:creationId xmlns:a16="http://schemas.microsoft.com/office/drawing/2014/main" id="{B4AD242E-F51A-405F-BD08-187B3D53C8F1}"/>
              </a:ext>
            </a:extLst>
          </p:cNvPr>
          <p:cNvSpPr>
            <a:spLocks noGrp="1"/>
          </p:cNvSpPr>
          <p:nvPr>
            <p:ph type="body" sz="quarter" idx="10" hasCustomPrompt="1"/>
          </p:nvPr>
        </p:nvSpPr>
        <p:spPr>
          <a:xfrm>
            <a:off x="601664" y="1556791"/>
            <a:ext cx="10966450" cy="4079488"/>
          </a:xfrm>
        </p:spPr>
        <p:txBody>
          <a:bodyPr/>
          <a:lstStyle>
            <a:lvl1pPr marL="0" indent="-432000">
              <a:lnSpc>
                <a:spcPct val="114000"/>
              </a:lnSpc>
              <a:buFont typeface="+mj-lt"/>
              <a:buAutoNum type="arabicPeriod"/>
              <a:defRPr lang="de-DE" sz="2500" kern="1200" spc="10" baseline="0" dirty="0" smtClean="0">
                <a:solidFill>
                  <a:schemeClr val="tx1"/>
                </a:solidFill>
                <a:latin typeface="+mn-lt"/>
                <a:ea typeface="+mn-ea"/>
                <a:cs typeface="+mn-cs"/>
              </a:defRPr>
            </a:lvl1pPr>
            <a:lvl2pPr marL="864000" indent="-432000">
              <a:lnSpc>
                <a:spcPct val="114000"/>
              </a:lnSpc>
              <a:buFont typeface="+mj-lt"/>
              <a:buAutoNum type="arabicPeriod"/>
              <a:defRPr lang="de-DE" sz="2500" kern="1200" spc="10" baseline="0" dirty="0" smtClean="0">
                <a:solidFill>
                  <a:schemeClr val="tx1"/>
                </a:solidFill>
                <a:latin typeface="+mn-lt"/>
                <a:ea typeface="+mn-ea"/>
                <a:cs typeface="+mn-cs"/>
              </a:defRPr>
            </a:lvl2pPr>
            <a:lvl3pPr indent="-432000">
              <a:defRPr lang="de-DE" sz="2500" kern="1200" spc="10" baseline="0" dirty="0" smtClean="0">
                <a:solidFill>
                  <a:schemeClr val="tx1"/>
                </a:solidFill>
                <a:latin typeface="+mn-lt"/>
                <a:ea typeface="+mn-ea"/>
                <a:cs typeface="+mn-cs"/>
              </a:defRPr>
            </a:lvl3pPr>
            <a:lvl4pPr indent="-432000">
              <a:defRPr lang="de-DE" sz="2500" kern="1200" spc="10" baseline="0" dirty="0" smtClean="0">
                <a:solidFill>
                  <a:schemeClr val="tx1"/>
                </a:solidFill>
                <a:latin typeface="+mn-lt"/>
                <a:ea typeface="+mn-ea"/>
                <a:cs typeface="+mn-cs"/>
              </a:defRPr>
            </a:lvl4pPr>
            <a:lvl5pPr indent="-432000">
              <a:defRPr lang="de-DE" sz="2500" kern="1200" spc="10" baseline="0" dirty="0">
                <a:solidFill>
                  <a:schemeClr val="tx1"/>
                </a:solidFill>
                <a:latin typeface="+mn-lt"/>
                <a:ea typeface="+mn-ea"/>
                <a:cs typeface="+mn-cs"/>
              </a:defRPr>
            </a:lvl5pPr>
          </a:lstStyle>
          <a:p>
            <a:pPr lvl="0"/>
            <a:r>
              <a:rPr lang="de-CH" noProof="0"/>
              <a:t>Mastertextformat bearbeiten</a:t>
            </a:r>
          </a:p>
          <a:p>
            <a:pPr lvl="1"/>
            <a:r>
              <a:rPr lang="de-CH" noProof="0"/>
              <a:t>Zweite Ebene</a:t>
            </a:r>
          </a:p>
        </p:txBody>
      </p:sp>
    </p:spTree>
    <p:extLst>
      <p:ext uri="{BB962C8B-B14F-4D97-AF65-F5344CB8AC3E}">
        <p14:creationId xmlns:p14="http://schemas.microsoft.com/office/powerpoint/2010/main" val="41688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10966450" cy="3960000"/>
          </a:xfrm>
        </p:spPr>
        <p:txBody>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Foliennummernplatzhalter 4">
            <a:extLst>
              <a:ext uri="{FF2B5EF4-FFF2-40B4-BE49-F238E27FC236}">
                <a16:creationId xmlns:a16="http://schemas.microsoft.com/office/drawing/2014/main" id="{22C2E53C-3B8E-4460-865B-8C32F0F41EB8}"/>
              </a:ext>
            </a:extLst>
          </p:cNvPr>
          <p:cNvSpPr>
            <a:spLocks noGrp="1"/>
          </p:cNvSpPr>
          <p:nvPr>
            <p:ph type="sldNum" sz="quarter" idx="16"/>
          </p:nvPr>
        </p:nvSpPr>
        <p:spPr/>
        <p:txBody>
          <a:bodyPr/>
          <a:lstStyle/>
          <a:p>
            <a:fld id="{675B9A05-458B-43B6-BBD0-5790EE033AC4}" type="slidenum">
              <a:rPr lang="de-CH" smtClean="0"/>
              <a:pPr/>
              <a:t>‹#›</a:t>
            </a:fld>
            <a:endParaRPr lang="de-CH"/>
          </a:p>
        </p:txBody>
      </p:sp>
      <p:sp>
        <p:nvSpPr>
          <p:cNvPr id="6" name="Fußzeilenplatzhalter 5">
            <a:extLst>
              <a:ext uri="{FF2B5EF4-FFF2-40B4-BE49-F238E27FC236}">
                <a16:creationId xmlns:a16="http://schemas.microsoft.com/office/drawing/2014/main" id="{683B1133-9345-4057-AD80-C4FFF3484D54}"/>
              </a:ext>
            </a:extLst>
          </p:cNvPr>
          <p:cNvSpPr>
            <a:spLocks noGrp="1"/>
          </p:cNvSpPr>
          <p:nvPr>
            <p:ph type="ftr" sz="quarter" idx="18"/>
          </p:nvPr>
        </p:nvSpPr>
        <p:spPr/>
        <p:txBody>
          <a:bodyPr/>
          <a:lstStyle/>
          <a:p>
            <a:r>
              <a:rPr lang="de-CH"/>
              <a:t>Datum / Autor/in</a:t>
            </a:r>
          </a:p>
        </p:txBody>
      </p:sp>
      <p:sp>
        <p:nvSpPr>
          <p:cNvPr id="8" name="Untertitel 2">
            <a:extLst>
              <a:ext uri="{FF2B5EF4-FFF2-40B4-BE49-F238E27FC236}">
                <a16:creationId xmlns:a16="http://schemas.microsoft.com/office/drawing/2014/main" id="{0FE7E77F-2B63-41DE-8165-BDEE11C9F331}"/>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ABD24BEE-D038-49C1-B5F1-16BF49C61684}"/>
              </a:ext>
            </a:extLst>
          </p:cNvPr>
          <p:cNvSpPr>
            <a:spLocks noGrp="1"/>
          </p:cNvSpPr>
          <p:nvPr>
            <p:ph type="body" sz="quarter" idx="20"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40068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merierte Lis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CF511-11BB-455C-A3C7-0155027FE52F}"/>
              </a:ext>
            </a:extLst>
          </p:cNvPr>
          <p:cNvSpPr>
            <a:spLocks noGrp="1"/>
          </p:cNvSpPr>
          <p:nvPr>
            <p:ph type="title" hasCustomPrompt="1"/>
          </p:nvPr>
        </p:nvSpPr>
        <p:spPr>
          <a:xfrm>
            <a:off x="601664" y="548680"/>
            <a:ext cx="10966450" cy="297554"/>
          </a:xfrm>
        </p:spPr>
        <p:txBody>
          <a:bodyPr/>
          <a:lstStyle>
            <a:lvl1pPr>
              <a:defRPr>
                <a:solidFill>
                  <a:schemeClr val="tx1"/>
                </a:solidFill>
              </a:defRPr>
            </a:lvl1pPr>
          </a:lstStyle>
          <a:p>
            <a:r>
              <a:rPr lang="de-CH" noProof="0"/>
              <a:t>Mastertitelformat bearbeiten</a:t>
            </a:r>
          </a:p>
        </p:txBody>
      </p:sp>
      <p:sp>
        <p:nvSpPr>
          <p:cNvPr id="3" name="Inhaltsplatzhalter 2">
            <a:extLst>
              <a:ext uri="{FF2B5EF4-FFF2-40B4-BE49-F238E27FC236}">
                <a16:creationId xmlns:a16="http://schemas.microsoft.com/office/drawing/2014/main" id="{7932679E-8627-43C9-B220-19B410C7BED2}"/>
              </a:ext>
            </a:extLst>
          </p:cNvPr>
          <p:cNvSpPr>
            <a:spLocks noGrp="1"/>
          </p:cNvSpPr>
          <p:nvPr>
            <p:ph idx="1" hasCustomPrompt="1"/>
          </p:nvPr>
        </p:nvSpPr>
        <p:spPr>
          <a:xfrm>
            <a:off x="601664" y="1628800"/>
            <a:ext cx="10966450" cy="3960000"/>
          </a:xfrm>
        </p:spPr>
        <p:txBody>
          <a:bodyPr/>
          <a:lstStyle>
            <a:lvl1pPr>
              <a:buFont typeface="+mj-lt"/>
              <a:buAutoNum type="arabicPeriod"/>
              <a:defRPr/>
            </a:lvl1pPr>
            <a:lvl2pPr>
              <a:buFont typeface="+mj-lt"/>
              <a:buAutoNum type="arabicPeriod"/>
              <a:defRPr/>
            </a:lvl2pPr>
            <a:lvl3pPr>
              <a:buFont typeface="+mj-lt"/>
              <a:buAutoNum type="arabicPeriod"/>
              <a:defRPr/>
            </a:lvl3pPr>
            <a:lvl4pPr>
              <a:buFont typeface="+mj-lt"/>
              <a:buAutoNum type="arabicPeriod"/>
              <a:defRPr/>
            </a:lvl4pPr>
            <a:lvl5pPr>
              <a:buFont typeface="+mj-lt"/>
              <a:buAutoNum type="arabicPeriod"/>
              <a:defRPr/>
            </a:lvl5p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Foliennummernplatzhalter 4">
            <a:extLst>
              <a:ext uri="{FF2B5EF4-FFF2-40B4-BE49-F238E27FC236}">
                <a16:creationId xmlns:a16="http://schemas.microsoft.com/office/drawing/2014/main" id="{22C2E53C-3B8E-4460-865B-8C32F0F41EB8}"/>
              </a:ext>
            </a:extLst>
          </p:cNvPr>
          <p:cNvSpPr>
            <a:spLocks noGrp="1"/>
          </p:cNvSpPr>
          <p:nvPr>
            <p:ph type="sldNum" sz="quarter" idx="16"/>
          </p:nvPr>
        </p:nvSpPr>
        <p:spPr/>
        <p:txBody>
          <a:bodyPr/>
          <a:lstStyle/>
          <a:p>
            <a:fld id="{BAC3B2E6-D0FB-418D-ABC3-9FF10EC9D87F}" type="slidenum">
              <a:rPr lang="de-CH" smtClean="0"/>
              <a:pPr/>
              <a:t>‹#›</a:t>
            </a:fld>
            <a:endParaRPr lang="de-CH"/>
          </a:p>
        </p:txBody>
      </p:sp>
      <p:sp>
        <p:nvSpPr>
          <p:cNvPr id="6" name="Fußzeilenplatzhalter 5">
            <a:extLst>
              <a:ext uri="{FF2B5EF4-FFF2-40B4-BE49-F238E27FC236}">
                <a16:creationId xmlns:a16="http://schemas.microsoft.com/office/drawing/2014/main" id="{683B1133-9345-4057-AD80-C4FFF3484D54}"/>
              </a:ext>
            </a:extLst>
          </p:cNvPr>
          <p:cNvSpPr>
            <a:spLocks noGrp="1"/>
          </p:cNvSpPr>
          <p:nvPr>
            <p:ph type="ftr" sz="quarter" idx="18"/>
          </p:nvPr>
        </p:nvSpPr>
        <p:spPr/>
        <p:txBody>
          <a:bodyPr/>
          <a:lstStyle/>
          <a:p>
            <a:r>
              <a:rPr lang="de-CH"/>
              <a:t>Datum / Autor/in</a:t>
            </a:r>
          </a:p>
        </p:txBody>
      </p:sp>
      <p:sp>
        <p:nvSpPr>
          <p:cNvPr id="8" name="Untertitel 2">
            <a:extLst>
              <a:ext uri="{FF2B5EF4-FFF2-40B4-BE49-F238E27FC236}">
                <a16:creationId xmlns:a16="http://schemas.microsoft.com/office/drawing/2014/main" id="{0FE7E77F-2B63-41DE-8165-BDEE11C9F331}"/>
              </a:ext>
            </a:extLst>
          </p:cNvPr>
          <p:cNvSpPr>
            <a:spLocks noGrp="1"/>
          </p:cNvSpPr>
          <p:nvPr>
            <p:ph type="subTitle" idx="19" hasCustomPrompt="1"/>
          </p:nvPr>
        </p:nvSpPr>
        <p:spPr>
          <a:xfrm>
            <a:off x="601661" y="908720"/>
            <a:ext cx="7550150" cy="355600"/>
          </a:xfrm>
        </p:spPr>
        <p:txBody>
          <a:bodyPr lIns="0"/>
          <a:lstStyle>
            <a:lvl1pPr marL="0" indent="0">
              <a:spcBef>
                <a:spcPts val="0"/>
              </a:spcBef>
              <a:buNone/>
              <a:defRPr lang="en-GB" sz="2400" b="0" kern="1200" spc="30" baseline="0" dirty="0">
                <a:solidFill>
                  <a:schemeClr val="tx1"/>
                </a:solidFill>
                <a:latin typeface="+mn-lt"/>
                <a:ea typeface="+mj-ea"/>
                <a:cs typeface="+mj-cs"/>
              </a:defRPr>
            </a:lvl1pPr>
          </a:lstStyle>
          <a:p>
            <a:r>
              <a:rPr lang="de-CH" noProof="0"/>
              <a:t>Master-Untertitelformat bearbeiten</a:t>
            </a:r>
          </a:p>
        </p:txBody>
      </p:sp>
      <p:sp>
        <p:nvSpPr>
          <p:cNvPr id="10" name="Textplatzhalter 6">
            <a:extLst>
              <a:ext uri="{FF2B5EF4-FFF2-40B4-BE49-F238E27FC236}">
                <a16:creationId xmlns:a16="http://schemas.microsoft.com/office/drawing/2014/main" id="{ABD24BEE-D038-49C1-B5F1-16BF49C61684}"/>
              </a:ext>
            </a:extLst>
          </p:cNvPr>
          <p:cNvSpPr>
            <a:spLocks noGrp="1"/>
          </p:cNvSpPr>
          <p:nvPr>
            <p:ph type="body" sz="quarter" idx="20" hasCustomPrompt="1"/>
          </p:nvPr>
        </p:nvSpPr>
        <p:spPr>
          <a:xfrm>
            <a:off x="601663" y="6027171"/>
            <a:ext cx="3196945" cy="365125"/>
          </a:xfrm>
        </p:spPr>
        <p:txBody>
          <a:bodyPr lIns="0" anchor="b" anchorCtr="0"/>
          <a:lstStyle>
            <a:lvl1pPr marL="0" indent="0">
              <a:lnSpc>
                <a:spcPct val="101000"/>
              </a:lnSpc>
              <a:spcBef>
                <a:spcPts val="0"/>
              </a:spcBef>
              <a:buNone/>
              <a:defRPr lang="en-GB" sz="1300" b="0" kern="1200" spc="30" baseline="0" dirty="0">
                <a:solidFill>
                  <a:schemeClr val="tx1"/>
                </a:solidFill>
                <a:latin typeface="+mn-lt"/>
                <a:ea typeface="+mj-ea"/>
                <a:cs typeface="+mj-cs"/>
              </a:defRPr>
            </a:lvl1pPr>
            <a:lvl2pPr marL="252000" indent="0">
              <a:buNone/>
              <a:defRPr/>
            </a:lvl2pPr>
            <a:lvl3pPr marL="504000" indent="0">
              <a:buNone/>
              <a:defRPr/>
            </a:lvl3pPr>
            <a:lvl4pPr marL="756000" indent="0">
              <a:buNone/>
              <a:defRPr/>
            </a:lvl4pPr>
            <a:lvl5pPr marL="1008000" indent="0">
              <a:buNone/>
              <a:defRPr/>
            </a:lvl5pPr>
          </a:lstStyle>
          <a:p>
            <a:pPr lvl="0"/>
            <a:r>
              <a:rPr lang="de-CH" noProof="0"/>
              <a:t>Mastertextformat bearbeiten</a:t>
            </a:r>
          </a:p>
        </p:txBody>
      </p:sp>
    </p:spTree>
    <p:extLst>
      <p:ext uri="{BB962C8B-B14F-4D97-AF65-F5344CB8AC3E}">
        <p14:creationId xmlns:p14="http://schemas.microsoft.com/office/powerpoint/2010/main" val="244291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8972A91-F1E0-B5C1-EA3D-0B4C9B662944}"/>
              </a:ext>
            </a:extLst>
          </p:cNvPr>
          <p:cNvGraphicFramePr>
            <a:graphicFrameLocks noChangeAspect="1"/>
          </p:cNvGraphicFramePr>
          <p:nvPr userDrawn="1">
            <p:custDataLst>
              <p:tags r:id="rId26"/>
            </p:custDataLst>
            <p:extLst>
              <p:ext uri="{D42A27DB-BD31-4B8C-83A1-F6EECF244321}">
                <p14:modId xmlns:p14="http://schemas.microsoft.com/office/powerpoint/2010/main" val="1105827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7" imgW="471" imgH="470" progId="TCLayout.ActiveDocument.1">
                  <p:embed/>
                </p:oleObj>
              </mc:Choice>
              <mc:Fallback>
                <p:oleObj name="think-cell Folie" r:id="rId27" imgW="471" imgH="470" progId="TCLayout.ActiveDocument.1">
                  <p:embed/>
                  <p:pic>
                    <p:nvPicPr>
                      <p:cNvPr id="4" name="think-cell data - do not delete" hidden="1">
                        <a:extLst>
                          <a:ext uri="{FF2B5EF4-FFF2-40B4-BE49-F238E27FC236}">
                            <a16:creationId xmlns:a16="http://schemas.microsoft.com/office/drawing/2014/main" id="{F8972A91-F1E0-B5C1-EA3D-0B4C9B662944}"/>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5802473-420B-4947-AA59-3D9988DBBD1E}"/>
              </a:ext>
            </a:extLst>
          </p:cNvPr>
          <p:cNvSpPr>
            <a:spLocks noGrp="1"/>
          </p:cNvSpPr>
          <p:nvPr>
            <p:ph type="title"/>
          </p:nvPr>
        </p:nvSpPr>
        <p:spPr>
          <a:xfrm>
            <a:off x="601664" y="548680"/>
            <a:ext cx="10966450" cy="297554"/>
          </a:xfrm>
          <a:prstGeom prst="rect">
            <a:avLst/>
          </a:prstGeom>
        </p:spPr>
        <p:txBody>
          <a:bodyPr vert="horz" lIns="0" tIns="0" rIns="0" bIns="0" rtlCol="0" anchor="t" anchorCtr="0">
            <a:noAutofit/>
          </a:bodyPr>
          <a:lstStyle/>
          <a:p>
            <a:endParaRPr lang="de-CH" noProof="0"/>
          </a:p>
        </p:txBody>
      </p:sp>
      <p:sp>
        <p:nvSpPr>
          <p:cNvPr id="3" name="Textplatzhalter 2">
            <a:extLst>
              <a:ext uri="{FF2B5EF4-FFF2-40B4-BE49-F238E27FC236}">
                <a16:creationId xmlns:a16="http://schemas.microsoft.com/office/drawing/2014/main" id="{068DAA4F-BA12-41B6-96D2-D098082C8A60}"/>
              </a:ext>
            </a:extLst>
          </p:cNvPr>
          <p:cNvSpPr>
            <a:spLocks noGrp="1"/>
          </p:cNvSpPr>
          <p:nvPr>
            <p:ph type="body" idx="1"/>
          </p:nvPr>
        </p:nvSpPr>
        <p:spPr>
          <a:xfrm>
            <a:off x="601664" y="1595194"/>
            <a:ext cx="10966450" cy="3994047"/>
          </a:xfrm>
          <a:prstGeom prst="rect">
            <a:avLst/>
          </a:prstGeom>
        </p:spPr>
        <p:txBody>
          <a:bodyPr vert="horz" lIns="0" tIns="0" rIns="0" bIns="0" rtlCol="0" anchor="t" anchorCtr="0">
            <a:noAutofit/>
          </a:bodyPr>
          <a:lstStyle/>
          <a:p>
            <a:pPr lvl="0"/>
            <a:r>
              <a:rPr lang="de-CH" noProof="0"/>
              <a:t>Erste Ebene</a:t>
            </a:r>
          </a:p>
          <a:p>
            <a:pPr lvl="1"/>
            <a:r>
              <a:rPr lang="de-CH" noProof="0"/>
              <a:t>Zweite Ebene</a:t>
            </a:r>
          </a:p>
          <a:p>
            <a:pPr lvl="2"/>
            <a:r>
              <a:rPr lang="de-CH" noProof="0"/>
              <a:t>Dritte Ebene</a:t>
            </a:r>
          </a:p>
          <a:p>
            <a:pPr lvl="3"/>
            <a:r>
              <a:rPr lang="de-CH" noProof="0"/>
              <a:t>Vierte Ebene</a:t>
            </a:r>
          </a:p>
          <a:p>
            <a:pPr lvl="4"/>
            <a:r>
              <a:rPr lang="de-CH" noProof="0"/>
              <a:t>Fünfte Ebene</a:t>
            </a:r>
          </a:p>
          <a:p>
            <a:pPr lvl="5"/>
            <a:r>
              <a:rPr lang="de-CH" noProof="0"/>
              <a:t>Sechste Ebene</a:t>
            </a:r>
          </a:p>
          <a:p>
            <a:pPr lvl="6"/>
            <a:r>
              <a:rPr lang="de-CH" noProof="0"/>
              <a:t>Siebte Ebene</a:t>
            </a:r>
          </a:p>
          <a:p>
            <a:pPr lvl="7"/>
            <a:r>
              <a:rPr lang="de-CH" noProof="0"/>
              <a:t>Achte Ebene</a:t>
            </a:r>
          </a:p>
          <a:p>
            <a:pPr lvl="8"/>
            <a:r>
              <a:rPr lang="de-CH" noProof="0"/>
              <a:t>Neunte Ebene</a:t>
            </a:r>
          </a:p>
        </p:txBody>
      </p:sp>
      <p:sp>
        <p:nvSpPr>
          <p:cNvPr id="5" name="Fußzeilenplatzhalter 4">
            <a:extLst>
              <a:ext uri="{FF2B5EF4-FFF2-40B4-BE49-F238E27FC236}">
                <a16:creationId xmlns:a16="http://schemas.microsoft.com/office/drawing/2014/main" id="{E554A5E9-95F6-47BD-8853-B29A1F560E5C}"/>
              </a:ext>
            </a:extLst>
          </p:cNvPr>
          <p:cNvSpPr>
            <a:spLocks noGrp="1"/>
          </p:cNvSpPr>
          <p:nvPr>
            <p:ph type="ftr" sz="quarter" idx="3"/>
          </p:nvPr>
        </p:nvSpPr>
        <p:spPr>
          <a:xfrm>
            <a:off x="601663" y="6356351"/>
            <a:ext cx="7550150" cy="241002"/>
          </a:xfrm>
          <a:prstGeom prst="rect">
            <a:avLst/>
          </a:prstGeom>
        </p:spPr>
        <p:txBody>
          <a:bodyPr vert="horz" wrap="none" lIns="0" tIns="0" rIns="0" bIns="0" rtlCol="0" anchor="b" anchorCtr="0">
            <a:noAutofit/>
          </a:bodyPr>
          <a:lstStyle>
            <a:lvl1pPr algn="l">
              <a:lnSpc>
                <a:spcPct val="105000"/>
              </a:lnSpc>
              <a:defRPr sz="1000" spc="30" baseline="0">
                <a:solidFill>
                  <a:schemeClr val="tx1"/>
                </a:solidFill>
              </a:defRPr>
            </a:lvl1pPr>
          </a:lstStyle>
          <a:p>
            <a:r>
              <a:rPr lang="de-CH"/>
              <a:t>Datum / Autor/in</a:t>
            </a:r>
          </a:p>
        </p:txBody>
      </p:sp>
      <p:sp>
        <p:nvSpPr>
          <p:cNvPr id="6" name="Foliennummernplatzhalter 5">
            <a:extLst>
              <a:ext uri="{FF2B5EF4-FFF2-40B4-BE49-F238E27FC236}">
                <a16:creationId xmlns:a16="http://schemas.microsoft.com/office/drawing/2014/main" id="{7D28E344-95BD-4D2C-9B3B-F844A29D69E0}"/>
              </a:ext>
            </a:extLst>
          </p:cNvPr>
          <p:cNvSpPr>
            <a:spLocks noGrp="1"/>
          </p:cNvSpPr>
          <p:nvPr>
            <p:ph type="sldNum" sz="quarter" idx="4"/>
          </p:nvPr>
        </p:nvSpPr>
        <p:spPr>
          <a:xfrm>
            <a:off x="8610599" y="6356351"/>
            <a:ext cx="2964873" cy="241002"/>
          </a:xfrm>
          <a:prstGeom prst="rect">
            <a:avLst/>
          </a:prstGeom>
        </p:spPr>
        <p:txBody>
          <a:bodyPr vert="horz" lIns="0" tIns="0" rIns="0" bIns="0" rtlCol="0" anchor="b" anchorCtr="0">
            <a:noAutofit/>
          </a:bodyPr>
          <a:lstStyle>
            <a:lvl1pPr algn="r">
              <a:defRPr sz="1000" spc="30" baseline="0">
                <a:solidFill>
                  <a:schemeClr val="tx1"/>
                </a:solidFill>
              </a:defRPr>
            </a:lvl1pPr>
          </a:lstStyle>
          <a:p>
            <a:fld id="{410EAD9B-26B6-48BD-8058-5208D116D1EB}" type="slidenum">
              <a:rPr lang="de-CH" smtClean="0"/>
              <a:pPr/>
              <a:t>‹#›</a:t>
            </a:fld>
            <a:endParaRPr lang="de-CH"/>
          </a:p>
        </p:txBody>
      </p:sp>
      <p:pic>
        <p:nvPicPr>
          <p:cNvPr id="18" name="Grafik 17">
            <a:extLst>
              <a:ext uri="{FF2B5EF4-FFF2-40B4-BE49-F238E27FC236}">
                <a16:creationId xmlns:a16="http://schemas.microsoft.com/office/drawing/2014/main" id="{629E7BDA-55C8-4A7D-89CC-B559BAA1C58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308608" y="306360"/>
            <a:ext cx="1260000" cy="186480"/>
          </a:xfrm>
          <a:prstGeom prst="rect">
            <a:avLst/>
          </a:prstGeom>
        </p:spPr>
      </p:pic>
    </p:spTree>
    <p:extLst>
      <p:ext uri="{BB962C8B-B14F-4D97-AF65-F5344CB8AC3E}">
        <p14:creationId xmlns:p14="http://schemas.microsoft.com/office/powerpoint/2010/main" val="37917165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96" r:id="rId7"/>
    <p:sldLayoutId id="2147483650" r:id="rId8"/>
    <p:sldLayoutId id="2147483697" r:id="rId9"/>
    <p:sldLayoutId id="2147483666" r:id="rId10"/>
    <p:sldLayoutId id="2147483667" r:id="rId11"/>
    <p:sldLayoutId id="2147483668" r:id="rId12"/>
    <p:sldLayoutId id="2147483669" r:id="rId13"/>
    <p:sldLayoutId id="2147483670" r:id="rId14"/>
    <p:sldLayoutId id="2147483671" r:id="rId15"/>
    <p:sldLayoutId id="2147483689" r:id="rId16"/>
    <p:sldLayoutId id="2147483690" r:id="rId17"/>
    <p:sldLayoutId id="2147483654" r:id="rId18"/>
    <p:sldLayoutId id="2147483684" r:id="rId19"/>
    <p:sldLayoutId id="2147483685" r:id="rId20"/>
    <p:sldLayoutId id="2147483686" r:id="rId21"/>
    <p:sldLayoutId id="2147483687" r:id="rId22"/>
    <p:sldLayoutId id="2147483688" r:id="rId23"/>
    <p:sldLayoutId id="2147483655" r:id="rId24"/>
  </p:sldLayoutIdLst>
  <p:hf hdr="0" dt="0"/>
  <p:txStyles>
    <p:titleStyle>
      <a:lvl1pPr algn="l" defTabSz="914400" rtl="0" eaLnBrk="1" latinLnBrk="0" hangingPunct="1">
        <a:lnSpc>
          <a:spcPct val="101000"/>
        </a:lnSpc>
        <a:spcBef>
          <a:spcPct val="0"/>
        </a:spcBef>
        <a:buNone/>
        <a:defRPr sz="2400" b="1" kern="1200" spc="30" baseline="0">
          <a:solidFill>
            <a:schemeClr val="tx1"/>
          </a:solidFill>
          <a:latin typeface="+mj-lt"/>
          <a:ea typeface="+mj-ea"/>
          <a:cs typeface="+mj-cs"/>
        </a:defRPr>
      </a:lvl1pPr>
    </p:titleStyle>
    <p:body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9" userDrawn="1">
          <p15:clr>
            <a:srgbClr val="F26B43"/>
          </p15:clr>
        </p15:guide>
        <p15:guide id="3" pos="7287" userDrawn="1">
          <p15:clr>
            <a:srgbClr val="F26B43"/>
          </p15:clr>
        </p15:guide>
        <p15:guide id="4" pos="4926" userDrawn="1">
          <p15:clr>
            <a:srgbClr val="F26B43"/>
          </p15:clr>
        </p15:guide>
        <p15:guide id="5" pos="3733" userDrawn="1">
          <p15:clr>
            <a:srgbClr val="F26B43"/>
          </p15:clr>
        </p15:guide>
        <p15:guide id="6" pos="3945" userDrawn="1">
          <p15:clr>
            <a:srgbClr val="F26B43"/>
          </p15:clr>
        </p15:guide>
        <p15:guide id="7" pos="2550" userDrawn="1">
          <p15:clr>
            <a:srgbClr val="F26B43"/>
          </p15:clr>
        </p15:guide>
        <p15:guide id="8" pos="2751" userDrawn="1">
          <p15:clr>
            <a:srgbClr val="F26B43"/>
          </p15:clr>
        </p15:guide>
        <p15:guide id="9" pos="5135" userDrawn="1">
          <p15:clr>
            <a:srgbClr val="F26B43"/>
          </p15:clr>
        </p15:guide>
        <p15:guide id="10" pos="6108" userDrawn="1">
          <p15:clr>
            <a:srgbClr val="F26B43"/>
          </p15:clr>
        </p15:guide>
        <p15:guide id="11" pos="6317" userDrawn="1">
          <p15:clr>
            <a:srgbClr val="F26B43"/>
          </p15:clr>
        </p15:guide>
        <p15:guide id="12" pos="1357" userDrawn="1">
          <p15:clr>
            <a:srgbClr val="F26B43"/>
          </p15:clr>
        </p15:guide>
        <p15:guide id="13" pos="15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jpe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5.xml"/><Relationship Id="rId7"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7D670A0-D9F3-A6A2-59D7-07336E144A93}"/>
              </a:ext>
            </a:extLst>
          </p:cNvPr>
          <p:cNvGraphicFramePr>
            <a:graphicFrameLocks noChangeAspect="1"/>
          </p:cNvGraphicFramePr>
          <p:nvPr>
            <p:custDataLst>
              <p:tags r:id="rId1"/>
            </p:custDataLst>
            <p:extLst>
              <p:ext uri="{D42A27DB-BD31-4B8C-83A1-F6EECF244321}">
                <p14:modId xmlns:p14="http://schemas.microsoft.com/office/powerpoint/2010/main" val="1995744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14" imgH="314" progId="TCLayout.ActiveDocument.1">
                  <p:embed/>
                </p:oleObj>
              </mc:Choice>
              <mc:Fallback>
                <p:oleObj name="think-cell Folie" r:id="rId3" imgW="314" imgH="314" progId="TCLayout.ActiveDocument.1">
                  <p:embed/>
                  <p:pic>
                    <p:nvPicPr>
                      <p:cNvPr id="6" name="think-cell data - do not delete" hidden="1">
                        <a:extLst>
                          <a:ext uri="{FF2B5EF4-FFF2-40B4-BE49-F238E27FC236}">
                            <a16:creationId xmlns:a16="http://schemas.microsoft.com/office/drawing/2014/main" id="{57D670A0-D9F3-A6A2-59D7-07336E144A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9108F62C-E386-34FF-73FB-4F78BCC0DD10}"/>
              </a:ext>
            </a:extLst>
          </p:cNvPr>
          <p:cNvSpPr>
            <a:spLocks noGrp="1"/>
          </p:cNvSpPr>
          <p:nvPr>
            <p:ph type="body" sz="quarter" idx="13"/>
          </p:nvPr>
        </p:nvSpPr>
        <p:spPr>
          <a:solidFill>
            <a:schemeClr val="bg2"/>
          </a:solidFill>
        </p:spPr>
        <p:txBody>
          <a:bodyPr/>
          <a:lstStyle/>
          <a:p>
            <a:r>
              <a:rPr lang="en-GB">
                <a:solidFill>
                  <a:schemeClr val="tx1"/>
                </a:solidFill>
              </a:rPr>
              <a:t>September 2025</a:t>
            </a:r>
          </a:p>
        </p:txBody>
      </p:sp>
      <p:sp>
        <p:nvSpPr>
          <p:cNvPr id="3" name="Untertitel 2">
            <a:extLst>
              <a:ext uri="{FF2B5EF4-FFF2-40B4-BE49-F238E27FC236}">
                <a16:creationId xmlns:a16="http://schemas.microsoft.com/office/drawing/2014/main" id="{1EA6034A-9DCE-37AA-B6B1-4BEF0D0439EF}"/>
              </a:ext>
            </a:extLst>
          </p:cNvPr>
          <p:cNvSpPr>
            <a:spLocks noGrp="1"/>
          </p:cNvSpPr>
          <p:nvPr>
            <p:ph type="subTitle" idx="1"/>
          </p:nvPr>
        </p:nvSpPr>
        <p:spPr>
          <a:xfrm>
            <a:off x="601664" y="3839277"/>
            <a:ext cx="9610299" cy="1396752"/>
          </a:xfrm>
        </p:spPr>
        <p:txBody>
          <a:bodyPr/>
          <a:lstStyle/>
          <a:p>
            <a:r>
              <a:rPr lang="en-GB"/>
              <a:t>Key information on the information campaign about the Swiss banking centre</a:t>
            </a:r>
          </a:p>
        </p:txBody>
      </p:sp>
      <p:sp>
        <p:nvSpPr>
          <p:cNvPr id="4" name="Titel 3">
            <a:extLst>
              <a:ext uri="{FF2B5EF4-FFF2-40B4-BE49-F238E27FC236}">
                <a16:creationId xmlns:a16="http://schemas.microsoft.com/office/drawing/2014/main" id="{B99C4369-0DD0-67F2-B224-B2E0DE073984}"/>
              </a:ext>
            </a:extLst>
          </p:cNvPr>
          <p:cNvSpPr>
            <a:spLocks noGrp="1"/>
          </p:cNvSpPr>
          <p:nvPr>
            <p:ph type="ctrTitle"/>
          </p:nvPr>
        </p:nvSpPr>
        <p:spPr>
          <a:xfrm>
            <a:off x="601662" y="1528788"/>
            <a:ext cx="10974388" cy="2042139"/>
          </a:xfrm>
        </p:spPr>
        <p:txBody>
          <a:bodyPr vert="horz"/>
          <a:lstStyle/>
          <a:p>
            <a:r>
              <a:rPr lang="en-GB" sz="5200"/>
              <a:t>“With the banks. For Switzerland.”</a:t>
            </a:r>
          </a:p>
        </p:txBody>
      </p:sp>
      <p:sp>
        <p:nvSpPr>
          <p:cNvPr id="5" name="Textplatzhalter 4">
            <a:extLst>
              <a:ext uri="{FF2B5EF4-FFF2-40B4-BE49-F238E27FC236}">
                <a16:creationId xmlns:a16="http://schemas.microsoft.com/office/drawing/2014/main" id="{3C369873-B785-9BF7-033A-EE2F6ED0703C}"/>
              </a:ext>
            </a:extLst>
          </p:cNvPr>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365521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B0FF3F9-5230-529B-59DE-5EA4E8435216}"/>
              </a:ext>
            </a:extLst>
          </p:cNvPr>
          <p:cNvGraphicFramePr>
            <a:graphicFrameLocks noChangeAspect="1"/>
          </p:cNvGraphicFramePr>
          <p:nvPr>
            <p:custDataLst>
              <p:tags r:id="rId1"/>
            </p:custDataLst>
            <p:extLst>
              <p:ext uri="{D42A27DB-BD31-4B8C-83A1-F6EECF244321}">
                <p14:modId xmlns:p14="http://schemas.microsoft.com/office/powerpoint/2010/main" val="572184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14" imgH="314" progId="TCLayout.ActiveDocument.1">
                  <p:embed/>
                </p:oleObj>
              </mc:Choice>
              <mc:Fallback>
                <p:oleObj name="think-cell Folie" r:id="rId4" imgW="314" imgH="314" progId="TCLayout.ActiveDocument.1">
                  <p:embed/>
                  <p:pic>
                    <p:nvPicPr>
                      <p:cNvPr id="8" name="think-cell data - do not delete" hidden="1">
                        <a:extLst>
                          <a:ext uri="{FF2B5EF4-FFF2-40B4-BE49-F238E27FC236}">
                            <a16:creationId xmlns:a16="http://schemas.microsoft.com/office/drawing/2014/main" id="{7B0FF3F9-5230-529B-59DE-5EA4E84352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087FB99-53A8-57EC-F016-73A757C53B2F}"/>
              </a:ext>
            </a:extLst>
          </p:cNvPr>
          <p:cNvSpPr>
            <a:spLocks noGrp="1"/>
          </p:cNvSpPr>
          <p:nvPr>
            <p:ph type="title"/>
          </p:nvPr>
        </p:nvSpPr>
        <p:spPr/>
        <p:txBody>
          <a:bodyPr vert="horz"/>
          <a:lstStyle/>
          <a:p>
            <a:r>
              <a:rPr lang="en-GB"/>
              <a:t>Banking centre communication campaign</a:t>
            </a:r>
          </a:p>
        </p:txBody>
      </p:sp>
      <p:sp>
        <p:nvSpPr>
          <p:cNvPr id="3" name="Inhaltsplatzhalter 2">
            <a:extLst>
              <a:ext uri="{FF2B5EF4-FFF2-40B4-BE49-F238E27FC236}">
                <a16:creationId xmlns:a16="http://schemas.microsoft.com/office/drawing/2014/main" id="{EA654DD3-DE6E-806A-701F-1374A6BD37D9}"/>
              </a:ext>
            </a:extLst>
          </p:cNvPr>
          <p:cNvSpPr>
            <a:spLocks noGrp="1"/>
          </p:cNvSpPr>
          <p:nvPr>
            <p:ph idx="1"/>
          </p:nvPr>
        </p:nvSpPr>
        <p:spPr>
          <a:xfrm>
            <a:off x="601664" y="1776407"/>
            <a:ext cx="10966450" cy="3241364"/>
          </a:xfrm>
          <a:solidFill>
            <a:schemeClr val="accent5">
              <a:lumMod val="20000"/>
              <a:lumOff val="80000"/>
            </a:schemeClr>
          </a:solidFill>
        </p:spPr>
        <p:txBody>
          <a:bodyPr lIns="180000" tIns="180000" rIns="180000" bIns="180000"/>
          <a:lstStyle/>
          <a:p>
            <a:pPr marL="0" indent="0" fontAlgn="base">
              <a:lnSpc>
                <a:spcPts val="1900"/>
              </a:lnSpc>
              <a:spcAft>
                <a:spcPts val="1800"/>
              </a:spcAft>
              <a:buNone/>
            </a:pPr>
            <a:r>
              <a:rPr lang="en-GB" sz="1400"/>
              <a:t>The Swiss banking centre stands for stability, innovation and dedication – values that govern our day-to-day work, and we are justifiably proud of them. In recent years, however, our industry’s public image has come under increasing pressure. Trust can no longer be taken for granted in today’s environment, so it is no longer enough just to be doing good work in the background, we have to be visible and prepared to engage in dialogue. Only by being open and being noticed can we build trust. </a:t>
            </a:r>
          </a:p>
          <a:p>
            <a:pPr marL="0" indent="0" fontAlgn="base">
              <a:lnSpc>
                <a:spcPts val="1900"/>
              </a:lnSpc>
              <a:spcAft>
                <a:spcPts val="1800"/>
              </a:spcAft>
              <a:buNone/>
            </a:pPr>
            <a:r>
              <a:rPr lang="en-GB" sz="1400"/>
              <a:t>This is why Swiss Banking, the umbrella association of banks in Switzerland, is launching a nationwide campaign focused on expressive short films and fascinating podcasts that will be broadcast mainly via LinkedIn, Instagram, Spotify and YouTube. The aim is to strengthen dialogue with the public at large. Geared to a contemporary audience and designed for high impact, it will show how diverse and forward-looking the banks in Switzerland are and how relevant our industry is to society and the national economy. </a:t>
            </a:r>
          </a:p>
          <a:p>
            <a:pPr marL="0" indent="0" fontAlgn="base">
              <a:lnSpc>
                <a:spcPts val="1900"/>
              </a:lnSpc>
              <a:spcAft>
                <a:spcPts val="1800"/>
              </a:spcAft>
              <a:buNone/>
            </a:pPr>
            <a:r>
              <a:rPr lang="en-GB" sz="1400" b="1"/>
              <a:t>Together we can make a strong case for the Swiss banking centre. Get on board! </a:t>
            </a:r>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a:p>
            <a:pPr marL="0" indent="0" fontAlgn="base">
              <a:lnSpc>
                <a:spcPts val="1900"/>
              </a:lnSpc>
              <a:spcAft>
                <a:spcPts val="1800"/>
              </a:spcAft>
              <a:buNone/>
            </a:pPr>
            <a:endParaRPr lang="de-CH" sz="1400" b="1"/>
          </a:p>
        </p:txBody>
      </p:sp>
      <p:sp>
        <p:nvSpPr>
          <p:cNvPr id="4" name="Foliennummernplatzhalter 3">
            <a:extLst>
              <a:ext uri="{FF2B5EF4-FFF2-40B4-BE49-F238E27FC236}">
                <a16:creationId xmlns:a16="http://schemas.microsoft.com/office/drawing/2014/main" id="{8562AF97-5AD6-9832-7443-5196321B7B6E}"/>
              </a:ext>
            </a:extLst>
          </p:cNvPr>
          <p:cNvSpPr>
            <a:spLocks noGrp="1"/>
          </p:cNvSpPr>
          <p:nvPr>
            <p:ph type="sldNum" sz="quarter" idx="16"/>
          </p:nvPr>
        </p:nvSpPr>
        <p:spPr/>
        <p:txBody>
          <a:bodyPr/>
          <a:lstStyle/>
          <a:p>
            <a:fld id="{675B9A05-458B-43B6-BBD0-5790EE033AC4}" type="slidenum">
              <a:rPr lang="de-CH" smtClean="0"/>
              <a:pPr/>
              <a:t>2</a:t>
            </a:fld>
            <a:endParaRPr lang="de-CH"/>
          </a:p>
        </p:txBody>
      </p:sp>
      <p:sp>
        <p:nvSpPr>
          <p:cNvPr id="5" name="Fußzeilenplatzhalter 4">
            <a:extLst>
              <a:ext uri="{FF2B5EF4-FFF2-40B4-BE49-F238E27FC236}">
                <a16:creationId xmlns:a16="http://schemas.microsoft.com/office/drawing/2014/main" id="{AFDC7FD5-1754-F19A-3A5A-4E7B2E73452D}"/>
              </a:ext>
            </a:extLst>
          </p:cNvPr>
          <p:cNvSpPr>
            <a:spLocks noGrp="1"/>
          </p:cNvSpPr>
          <p:nvPr>
            <p:ph type="ftr" sz="quarter" idx="18"/>
          </p:nvPr>
        </p:nvSpPr>
        <p:spPr/>
        <p:txBody>
          <a:bodyPr/>
          <a:lstStyle/>
          <a:p>
            <a:r>
              <a:rPr lang="en-GB"/>
              <a:t>With the banks. For Switzerland.</a:t>
            </a:r>
          </a:p>
        </p:txBody>
      </p:sp>
      <p:sp>
        <p:nvSpPr>
          <p:cNvPr id="6" name="Untertitel 5">
            <a:extLst>
              <a:ext uri="{FF2B5EF4-FFF2-40B4-BE49-F238E27FC236}">
                <a16:creationId xmlns:a16="http://schemas.microsoft.com/office/drawing/2014/main" id="{D92380CB-7219-56FB-A601-5CC481476E73}"/>
              </a:ext>
            </a:extLst>
          </p:cNvPr>
          <p:cNvSpPr>
            <a:spLocks noGrp="1"/>
          </p:cNvSpPr>
          <p:nvPr>
            <p:ph type="subTitle" idx="19"/>
          </p:nvPr>
        </p:nvSpPr>
        <p:spPr/>
        <p:txBody>
          <a:bodyPr/>
          <a:lstStyle/>
          <a:p>
            <a:r>
              <a:rPr lang="en-GB"/>
              <a:t>Why now is the right time</a:t>
            </a:r>
          </a:p>
        </p:txBody>
      </p:sp>
    </p:spTree>
    <p:extLst>
      <p:ext uri="{BB962C8B-B14F-4D97-AF65-F5344CB8AC3E}">
        <p14:creationId xmlns:p14="http://schemas.microsoft.com/office/powerpoint/2010/main" val="425436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4579E68-93DD-1206-04BD-9F4EC5D8E10F}"/>
              </a:ext>
            </a:extLst>
          </p:cNvPr>
          <p:cNvGraphicFramePr>
            <a:graphicFrameLocks noChangeAspect="1"/>
          </p:cNvGraphicFramePr>
          <p:nvPr>
            <p:custDataLst>
              <p:tags r:id="rId1"/>
            </p:custDataLst>
            <p:extLst>
              <p:ext uri="{D42A27DB-BD31-4B8C-83A1-F6EECF244321}">
                <p14:modId xmlns:p14="http://schemas.microsoft.com/office/powerpoint/2010/main" val="3168354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0" name="think-cell data - do not delete" hidden="1">
                        <a:extLst>
                          <a:ext uri="{FF2B5EF4-FFF2-40B4-BE49-F238E27FC236}">
                            <a16:creationId xmlns:a16="http://schemas.microsoft.com/office/drawing/2014/main" id="{E4579E68-93DD-1206-04BD-9F4EC5D8E1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2FEDD6D-A039-4F74-A9E0-F9F77F0EF7BB}"/>
              </a:ext>
            </a:extLst>
          </p:cNvPr>
          <p:cNvSpPr>
            <a:spLocks noGrp="1"/>
          </p:cNvSpPr>
          <p:nvPr>
            <p:ph type="title"/>
          </p:nvPr>
        </p:nvSpPr>
        <p:spPr/>
        <p:txBody>
          <a:bodyPr vert="horz"/>
          <a:lstStyle/>
          <a:p>
            <a:r>
              <a:rPr lang="en-GB"/>
              <a:t>Banking centre communication campaign</a:t>
            </a:r>
            <a:br>
              <a:rPr lang="en-GB"/>
            </a:br>
            <a:r>
              <a:rPr lang="en-GB" b="0"/>
              <a:t>Key points at a glance</a:t>
            </a:r>
          </a:p>
        </p:txBody>
      </p:sp>
      <p:sp>
        <p:nvSpPr>
          <p:cNvPr id="9" name="Foliennummernplatzhalter 8">
            <a:extLst>
              <a:ext uri="{FF2B5EF4-FFF2-40B4-BE49-F238E27FC236}">
                <a16:creationId xmlns:a16="http://schemas.microsoft.com/office/drawing/2014/main" id="{3A4F0199-D5EC-41A0-9788-3EC055F773AC}"/>
              </a:ext>
            </a:extLst>
          </p:cNvPr>
          <p:cNvSpPr>
            <a:spLocks noGrp="1"/>
          </p:cNvSpPr>
          <p:nvPr>
            <p:ph type="sldNum" sz="quarter" idx="16"/>
          </p:nvPr>
        </p:nvSpPr>
        <p:spPr/>
        <p:txBody>
          <a:bodyPr/>
          <a:lstStyle/>
          <a:p>
            <a:fld id="{40869196-8424-4C64-A03A-9E8E2F80C092}" type="slidenum">
              <a:rPr lang="de-CH" sz="1000" smtClean="0"/>
              <a:t>3</a:t>
            </a:fld>
            <a:endParaRPr lang="de-CH" sz="1000"/>
          </a:p>
        </p:txBody>
      </p:sp>
      <p:sp>
        <p:nvSpPr>
          <p:cNvPr id="4" name="Inhaltsplatzhalter 2">
            <a:extLst>
              <a:ext uri="{FF2B5EF4-FFF2-40B4-BE49-F238E27FC236}">
                <a16:creationId xmlns:a16="http://schemas.microsoft.com/office/drawing/2014/main" id="{A0B4C79C-4878-99B9-9468-AD23F10DBD37}"/>
              </a:ext>
            </a:extLst>
          </p:cNvPr>
          <p:cNvSpPr txBox="1">
            <a:spLocks/>
          </p:cNvSpPr>
          <p:nvPr/>
        </p:nvSpPr>
        <p:spPr>
          <a:xfrm>
            <a:off x="632014" y="1663240"/>
            <a:ext cx="3506956" cy="3960000"/>
          </a:xfrm>
          <a:prstGeom prst="rect">
            <a:avLst/>
          </a:prstGeom>
        </p:spPr>
        <p:txBody>
          <a:bodyPr vert="horz" lIns="0" tIns="0" rIns="0" bIns="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465750" lvl="2" indent="-285750">
              <a:spcBef>
                <a:spcPts val="300"/>
              </a:spcBef>
              <a:spcAft>
                <a:spcPts val="300"/>
              </a:spcAft>
            </a:pPr>
            <a:endParaRPr lang="de-CH" sz="1400"/>
          </a:p>
          <a:p>
            <a:pPr marL="465750" lvl="2" indent="-285750">
              <a:spcBef>
                <a:spcPts val="300"/>
              </a:spcBef>
              <a:spcAft>
                <a:spcPts val="300"/>
              </a:spcAft>
              <a:buFont typeface="Symbol" panose="05050102010706020507" pitchFamily="18" charset="2"/>
              <a:buChar char="-"/>
            </a:pPr>
            <a:endParaRPr lang="de-CH" sz="1400"/>
          </a:p>
          <a:p>
            <a:pPr marL="465750" lvl="2" indent="-285750">
              <a:spcBef>
                <a:spcPts val="300"/>
              </a:spcBef>
              <a:spcAft>
                <a:spcPts val="300"/>
              </a:spcAft>
              <a:buFont typeface="Symbol" panose="05050102010706020507" pitchFamily="18" charset="2"/>
              <a:buChar char="-"/>
            </a:pPr>
            <a:endParaRPr lang="de-CH" sz="1400"/>
          </a:p>
        </p:txBody>
      </p:sp>
      <p:sp>
        <p:nvSpPr>
          <p:cNvPr id="5" name="Inhaltsplatzhalter 2">
            <a:extLst>
              <a:ext uri="{FF2B5EF4-FFF2-40B4-BE49-F238E27FC236}">
                <a16:creationId xmlns:a16="http://schemas.microsoft.com/office/drawing/2014/main" id="{7C7907E2-3250-C5FF-E3C0-6A89D92D03B0}"/>
              </a:ext>
            </a:extLst>
          </p:cNvPr>
          <p:cNvSpPr txBox="1">
            <a:spLocks/>
          </p:cNvSpPr>
          <p:nvPr/>
        </p:nvSpPr>
        <p:spPr>
          <a:xfrm>
            <a:off x="5634990" y="1774980"/>
            <a:ext cx="5928959" cy="4101942"/>
          </a:xfrm>
          <a:prstGeom prst="rect">
            <a:avLst/>
          </a:prstGeom>
          <a:solidFill>
            <a:srgbClr val="C3E7F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08000" bIns="144000" rtlCol="0" anchor="t" anchorCtr="0"/>
          <a:lstStyle>
            <a:defPPr>
              <a:defRPr lang="de-DE"/>
            </a:defPPr>
            <a:lvl1pPr marL="285750" indent="-285750">
              <a:buFont typeface="Arial" panose="020B0604020202020204" pitchFamily="34" charset="0"/>
              <a:buChar char="•"/>
              <a:defRPr sz="1400" spc="1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spcAft>
                <a:spcPts val="1200"/>
              </a:spcAft>
              <a:buNone/>
            </a:pPr>
            <a:r>
              <a:rPr lang="en-GB" sz="1300">
                <a:solidFill>
                  <a:schemeClr val="tx1"/>
                </a:solidFill>
              </a:rPr>
              <a:t>AIMS</a:t>
            </a:r>
          </a:p>
          <a:p>
            <a:pPr marL="0" indent="0">
              <a:spcAft>
                <a:spcPts val="1200"/>
              </a:spcAft>
              <a:buNone/>
            </a:pPr>
            <a:r>
              <a:rPr lang="en-GB" sz="1300" b="1">
                <a:solidFill>
                  <a:schemeClr val="tx1"/>
                </a:solidFill>
              </a:rPr>
              <a:t>We want to ensure that the Swiss banking centre and the people working in it are seen in a positive light by </a:t>
            </a:r>
          </a:p>
          <a:p>
            <a:pPr>
              <a:spcAft>
                <a:spcPts val="1200"/>
              </a:spcAft>
            </a:pPr>
            <a:r>
              <a:rPr lang="en-GB" sz="1300" b="1">
                <a:solidFill>
                  <a:schemeClr val="tx1"/>
                </a:solidFill>
              </a:rPr>
              <a:t>promoting understanding</a:t>
            </a:r>
            <a:br>
              <a:rPr lang="en-GB" sz="1300">
                <a:solidFill>
                  <a:schemeClr val="tx1"/>
                </a:solidFill>
              </a:rPr>
            </a:br>
            <a:r>
              <a:rPr lang="en-GB" sz="1300">
                <a:solidFill>
                  <a:schemeClr val="tx1"/>
                </a:solidFill>
              </a:rPr>
              <a:t>We can improve people’s knowledge through hard facts and easy-to-follow insights into the work we do and the challenges banks face, paving the way for objective discussions and differentiated opinion-forming.</a:t>
            </a:r>
          </a:p>
          <a:p>
            <a:pPr>
              <a:spcAft>
                <a:spcPts val="1200"/>
              </a:spcAft>
            </a:pPr>
            <a:r>
              <a:rPr lang="en-GB" sz="1300" b="1">
                <a:solidFill>
                  <a:schemeClr val="tx1"/>
                </a:solidFill>
              </a:rPr>
              <a:t>building trust</a:t>
            </a:r>
            <a:br>
              <a:rPr lang="en-GB" sz="1300">
                <a:solidFill>
                  <a:schemeClr val="tx1"/>
                </a:solidFill>
              </a:rPr>
            </a:br>
            <a:r>
              <a:rPr lang="en-GB" sz="1300">
                <a:solidFill>
                  <a:schemeClr val="tx1"/>
                </a:solidFill>
              </a:rPr>
              <a:t>Authentic, relatable stories about the banking centre’s role, genuine dialogue and openness to a range of different viewpoints will ensure credibility, which fosters trust. </a:t>
            </a:r>
          </a:p>
          <a:p>
            <a:pPr>
              <a:spcAft>
                <a:spcPts val="1200"/>
              </a:spcAft>
            </a:pPr>
            <a:r>
              <a:rPr lang="en-GB" sz="1300" b="1">
                <a:solidFill>
                  <a:schemeClr val="tx1"/>
                </a:solidFill>
              </a:rPr>
              <a:t>enhancing its reputation</a:t>
            </a:r>
            <a:br>
              <a:rPr lang="en-GB" sz="1300">
                <a:solidFill>
                  <a:schemeClr val="tx1"/>
                </a:solidFill>
              </a:rPr>
            </a:br>
            <a:r>
              <a:rPr lang="en-GB" sz="1300">
                <a:solidFill>
                  <a:schemeClr val="tx1"/>
                </a:solidFill>
              </a:rPr>
              <a:t>By shedding light on how the banks serve Swiss society and business, we can portray the industry as a responsible partner and a strong pillar of the economy. </a:t>
            </a:r>
          </a:p>
        </p:txBody>
      </p:sp>
      <p:sp>
        <p:nvSpPr>
          <p:cNvPr id="3" name="Inhaltsplatzhalter 2">
            <a:extLst>
              <a:ext uri="{FF2B5EF4-FFF2-40B4-BE49-F238E27FC236}">
                <a16:creationId xmlns:a16="http://schemas.microsoft.com/office/drawing/2014/main" id="{72B45E3D-09D2-CE6E-B2F4-54426BF938E1}"/>
              </a:ext>
            </a:extLst>
          </p:cNvPr>
          <p:cNvSpPr txBox="1">
            <a:spLocks/>
          </p:cNvSpPr>
          <p:nvPr/>
        </p:nvSpPr>
        <p:spPr>
          <a:xfrm>
            <a:off x="609790" y="1774982"/>
            <a:ext cx="4710875" cy="41019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defPPr>
              <a:defRPr lang="de-DE"/>
            </a:defPPr>
            <a:lvl1pPr marL="285750" indent="-285750">
              <a:buFont typeface="Arial" panose="020B0604020202020204" pitchFamily="34" charset="0"/>
              <a:buChar char="•"/>
              <a:defRPr sz="1400" spc="1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spcAft>
                <a:spcPts val="1200"/>
              </a:spcAft>
              <a:buNone/>
              <a:tabLst>
                <a:tab pos="1165225" algn="l"/>
              </a:tabLst>
            </a:pPr>
            <a:r>
              <a:rPr lang="en-GB" sz="1300">
                <a:solidFill>
                  <a:schemeClr val="tx1"/>
                </a:solidFill>
              </a:rPr>
              <a:t>FRAMEWORK</a:t>
            </a:r>
          </a:p>
          <a:p>
            <a:pPr>
              <a:spcAft>
                <a:spcPts val="1200"/>
              </a:spcAft>
              <a:tabLst>
                <a:tab pos="1165225" algn="l"/>
              </a:tabLst>
            </a:pPr>
            <a:r>
              <a:rPr lang="en-GB" sz="1300" b="1">
                <a:solidFill>
                  <a:schemeClr val="tx1"/>
                </a:solidFill>
              </a:rPr>
              <a:t>What:</a:t>
            </a:r>
            <a:r>
              <a:rPr lang="en-GB" sz="1300">
                <a:solidFill>
                  <a:schemeClr val="tx1"/>
                </a:solidFill>
              </a:rPr>
              <a:t> 	Nationwide campaign</a:t>
            </a:r>
          </a:p>
          <a:p>
            <a:pPr>
              <a:spcAft>
                <a:spcPts val="1200"/>
              </a:spcAft>
              <a:tabLst>
                <a:tab pos="1165225" algn="l"/>
              </a:tabLst>
            </a:pPr>
            <a:r>
              <a:rPr lang="en-GB" sz="1300" b="1">
                <a:solidFill>
                  <a:schemeClr val="tx1"/>
                </a:solidFill>
              </a:rPr>
              <a:t>Why: </a:t>
            </a:r>
            <a:r>
              <a:rPr lang="en-GB" sz="1300">
                <a:solidFill>
                  <a:schemeClr val="tx1"/>
                </a:solidFill>
              </a:rPr>
              <a:t>	To make the banks’ contribution to </a:t>
            </a:r>
            <a:br>
              <a:rPr lang="en-GB" sz="1300">
                <a:solidFill>
                  <a:schemeClr val="tx1"/>
                </a:solidFill>
              </a:rPr>
            </a:br>
            <a:r>
              <a:rPr lang="en-GB" sz="1300">
                <a:solidFill>
                  <a:schemeClr val="tx1"/>
                </a:solidFill>
              </a:rPr>
              <a:t>	Switzerland’s success story visible</a:t>
            </a:r>
          </a:p>
          <a:p>
            <a:pPr>
              <a:spcAft>
                <a:spcPts val="1200"/>
              </a:spcAft>
              <a:tabLst>
                <a:tab pos="1165225" algn="l"/>
              </a:tabLst>
            </a:pPr>
            <a:r>
              <a:rPr lang="en-GB" sz="1300" b="1">
                <a:solidFill>
                  <a:schemeClr val="tx1"/>
                </a:solidFill>
              </a:rPr>
              <a:t>For whom:</a:t>
            </a:r>
            <a:r>
              <a:rPr lang="en-GB" sz="1300">
                <a:solidFill>
                  <a:schemeClr val="tx1"/>
                </a:solidFill>
              </a:rPr>
              <a:t>	The broader Swiss population</a:t>
            </a:r>
          </a:p>
          <a:p>
            <a:pPr>
              <a:spcAft>
                <a:spcPts val="1200"/>
              </a:spcAft>
              <a:tabLst>
                <a:tab pos="1165225" algn="l"/>
              </a:tabLst>
            </a:pPr>
            <a:r>
              <a:rPr lang="en-GB" sz="1300" b="1">
                <a:solidFill>
                  <a:schemeClr val="tx1"/>
                </a:solidFill>
              </a:rPr>
              <a:t>Where: </a:t>
            </a:r>
            <a:r>
              <a:rPr lang="en-GB" sz="1300">
                <a:solidFill>
                  <a:schemeClr val="tx1"/>
                </a:solidFill>
              </a:rPr>
              <a:t>	Primarily on digital channels such as </a:t>
            </a:r>
            <a:br>
              <a:rPr lang="en-GB" sz="1300">
                <a:solidFill>
                  <a:schemeClr val="tx1"/>
                </a:solidFill>
              </a:rPr>
            </a:br>
            <a:r>
              <a:rPr lang="en-GB" sz="1300">
                <a:solidFill>
                  <a:schemeClr val="tx1"/>
                </a:solidFill>
              </a:rPr>
              <a:t>	LinkedIn, Instagram, YouTube and Spotify </a:t>
            </a:r>
          </a:p>
          <a:p>
            <a:pPr>
              <a:tabLst>
                <a:tab pos="1165225" algn="l"/>
              </a:tabLst>
            </a:pPr>
            <a:r>
              <a:rPr lang="en-GB" sz="1300" b="1">
                <a:solidFill>
                  <a:schemeClr val="tx1"/>
                </a:solidFill>
              </a:rPr>
              <a:t>How: </a:t>
            </a:r>
            <a:r>
              <a:rPr lang="en-GB" sz="1300">
                <a:solidFill>
                  <a:schemeClr val="tx1"/>
                </a:solidFill>
              </a:rPr>
              <a:t>	</a:t>
            </a:r>
            <a:r>
              <a:rPr lang="en-GB" sz="1300">
                <a:solidFill>
                  <a:schemeClr val="tx1"/>
                </a:solidFill>
                <a:sym typeface="Wingdings 3" panose="05040102010807070707" pitchFamily="18" charset="2"/>
              </a:rPr>
              <a:t></a:t>
            </a:r>
            <a:r>
              <a:rPr lang="en-GB" sz="1300">
                <a:solidFill>
                  <a:schemeClr val="tx1"/>
                </a:solidFill>
              </a:rPr>
              <a:t> Campaign website as information hub</a:t>
            </a:r>
          </a:p>
          <a:p>
            <a:pPr lvl="1">
              <a:tabLst>
                <a:tab pos="1165225" algn="l"/>
              </a:tabLst>
            </a:pPr>
            <a:r>
              <a:rPr lang="en-GB" sz="1300">
                <a:solidFill>
                  <a:schemeClr val="tx1"/>
                </a:solidFill>
              </a:rPr>
              <a:t>	</a:t>
            </a:r>
            <a:r>
              <a:rPr lang="en-GB" sz="1300">
                <a:solidFill>
                  <a:schemeClr val="tx1"/>
                </a:solidFill>
                <a:sym typeface="Wingdings 3" panose="05040102010807070707" pitchFamily="18" charset="2"/>
              </a:rPr>
              <a:t></a:t>
            </a:r>
            <a:r>
              <a:rPr lang="en-GB" sz="1300">
                <a:solidFill>
                  <a:schemeClr val="tx1"/>
                </a:solidFill>
              </a:rPr>
              <a:t> Short films, podcasts, social media 	content</a:t>
            </a:r>
          </a:p>
          <a:p>
            <a:pPr lvl="1">
              <a:spcAft>
                <a:spcPts val="1200"/>
              </a:spcAft>
              <a:tabLst>
                <a:tab pos="1165225" algn="l"/>
              </a:tabLst>
            </a:pPr>
            <a:r>
              <a:rPr lang="en-GB" sz="1300">
                <a:solidFill>
                  <a:schemeClr val="tx1"/>
                </a:solidFill>
              </a:rPr>
              <a:t>	</a:t>
            </a:r>
            <a:r>
              <a:rPr lang="en-GB" sz="1300">
                <a:solidFill>
                  <a:schemeClr val="tx1"/>
                </a:solidFill>
                <a:sym typeface="Wingdings 3" panose="05040102010807070707" pitchFamily="18" charset="2"/>
              </a:rPr>
              <a:t></a:t>
            </a:r>
            <a:r>
              <a:rPr lang="en-GB" sz="1300">
                <a:solidFill>
                  <a:schemeClr val="tx1"/>
                </a:solidFill>
              </a:rPr>
              <a:t> English, French, German and some 	Italian</a:t>
            </a:r>
          </a:p>
          <a:p>
            <a:pPr>
              <a:spcAft>
                <a:spcPts val="1200"/>
              </a:spcAft>
              <a:tabLst>
                <a:tab pos="1165225" algn="l"/>
              </a:tabLst>
            </a:pPr>
            <a:r>
              <a:rPr lang="en-GB" sz="1300" b="1">
                <a:solidFill>
                  <a:schemeClr val="tx1"/>
                </a:solidFill>
              </a:rPr>
              <a:t>When: </a:t>
            </a:r>
            <a:r>
              <a:rPr lang="en-GB" sz="1300">
                <a:solidFill>
                  <a:schemeClr val="tx1"/>
                </a:solidFill>
              </a:rPr>
              <a:t>	Starting on 16 September 2025 for around </a:t>
            </a:r>
            <a:br>
              <a:rPr lang="en-GB" sz="1300">
                <a:solidFill>
                  <a:schemeClr val="tx1"/>
                </a:solidFill>
              </a:rPr>
            </a:br>
            <a:r>
              <a:rPr lang="en-GB" sz="1300">
                <a:solidFill>
                  <a:schemeClr val="tx1"/>
                </a:solidFill>
              </a:rPr>
              <a:t>	two years</a:t>
            </a:r>
          </a:p>
        </p:txBody>
      </p:sp>
      <p:sp>
        <p:nvSpPr>
          <p:cNvPr id="6" name="Fußzeilenplatzhalter 4">
            <a:extLst>
              <a:ext uri="{FF2B5EF4-FFF2-40B4-BE49-F238E27FC236}">
                <a16:creationId xmlns:a16="http://schemas.microsoft.com/office/drawing/2014/main" id="{CB1AA94F-5BFA-8877-A7BE-B88B5E34534D}"/>
              </a:ext>
            </a:extLst>
          </p:cNvPr>
          <p:cNvSpPr>
            <a:spLocks noGrp="1"/>
          </p:cNvSpPr>
          <p:nvPr>
            <p:ph type="ftr" sz="quarter" idx="18"/>
          </p:nvPr>
        </p:nvSpPr>
        <p:spPr>
          <a:xfrm>
            <a:off x="601663" y="6356351"/>
            <a:ext cx="7550150" cy="241002"/>
          </a:xfrm>
        </p:spPr>
        <p:txBody>
          <a:bodyPr/>
          <a:lstStyle/>
          <a:p>
            <a:r>
              <a:rPr lang="en-GB"/>
              <a:t>With the banks. For Switzerland.</a:t>
            </a:r>
          </a:p>
        </p:txBody>
      </p:sp>
    </p:spTree>
    <p:extLst>
      <p:ext uri="{BB962C8B-B14F-4D97-AF65-F5344CB8AC3E}">
        <p14:creationId xmlns:p14="http://schemas.microsoft.com/office/powerpoint/2010/main" val="201124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1045D9C-1084-73C5-146D-27B1E71F6074}"/>
              </a:ext>
            </a:extLst>
          </p:cNvPr>
          <p:cNvGraphicFramePr>
            <a:graphicFrameLocks noChangeAspect="1"/>
          </p:cNvGraphicFramePr>
          <p:nvPr>
            <p:custDataLst>
              <p:tags r:id="rId1"/>
            </p:custDataLst>
            <p:extLst>
              <p:ext uri="{D42A27DB-BD31-4B8C-83A1-F6EECF244321}">
                <p14:modId xmlns:p14="http://schemas.microsoft.com/office/powerpoint/2010/main" val="3683797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0" name="think-cell data - do not delete" hidden="1">
                        <a:extLst>
                          <a:ext uri="{FF2B5EF4-FFF2-40B4-BE49-F238E27FC236}">
                            <a16:creationId xmlns:a16="http://schemas.microsoft.com/office/drawing/2014/main" id="{61045D9C-1084-73C5-146D-27B1E71F60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0CF2172-D6B3-D780-85DA-58B577439EE7}"/>
              </a:ext>
            </a:extLst>
          </p:cNvPr>
          <p:cNvSpPr>
            <a:spLocks noGrp="1"/>
          </p:cNvSpPr>
          <p:nvPr>
            <p:ph type="title"/>
          </p:nvPr>
        </p:nvSpPr>
        <p:spPr/>
        <p:txBody>
          <a:bodyPr vert="horz"/>
          <a:lstStyle/>
          <a:p>
            <a:r>
              <a:rPr lang="en-GB"/>
              <a:t>THE RIVER</a:t>
            </a:r>
          </a:p>
        </p:txBody>
      </p:sp>
      <p:sp>
        <p:nvSpPr>
          <p:cNvPr id="3" name="Inhaltsplatzhalter 2">
            <a:extLst>
              <a:ext uri="{FF2B5EF4-FFF2-40B4-BE49-F238E27FC236}">
                <a16:creationId xmlns:a16="http://schemas.microsoft.com/office/drawing/2014/main" id="{5FB2B37A-103E-4B30-44F4-F20334A0E3E1}"/>
              </a:ext>
            </a:extLst>
          </p:cNvPr>
          <p:cNvSpPr>
            <a:spLocks noGrp="1"/>
          </p:cNvSpPr>
          <p:nvPr>
            <p:ph idx="1"/>
          </p:nvPr>
        </p:nvSpPr>
        <p:spPr>
          <a:xfrm>
            <a:off x="6265864" y="1773238"/>
            <a:ext cx="5302249" cy="3110260"/>
          </a:xfrm>
          <a:noFill/>
        </p:spPr>
        <p:txBody>
          <a:bodyPr lIns="180000" tIns="180000" rIns="180000" bIns="180000" anchor="ctr"/>
          <a:lstStyle/>
          <a:p>
            <a:pPr marL="0" indent="0">
              <a:lnSpc>
                <a:spcPts val="1900"/>
              </a:lnSpc>
              <a:spcAft>
                <a:spcPts val="1800"/>
              </a:spcAft>
              <a:buNone/>
            </a:pPr>
            <a:r>
              <a:rPr lang="en-GB" sz="1400" b="1"/>
              <a:t>Switzerland is a land of rivers. They embody movement, energy and constant change – just like the Swiss banking centre. </a:t>
            </a:r>
            <a:r>
              <a:rPr lang="en-GB" sz="1400"/>
              <a:t>After all, capital only performs a useful function as long as it keeps moving. It enables investment, encourages innovation and opens up new prospects for people, companies and society as a whole. </a:t>
            </a:r>
          </a:p>
          <a:p>
            <a:pPr marL="0" indent="0">
              <a:lnSpc>
                <a:spcPts val="1900"/>
              </a:lnSpc>
              <a:spcAft>
                <a:spcPts val="1800"/>
              </a:spcAft>
              <a:buNone/>
            </a:pPr>
            <a:r>
              <a:rPr lang="en-GB" sz="1400" b="1"/>
              <a:t>THE RIVER </a:t>
            </a:r>
            <a:r>
              <a:rPr lang="en-GB" sz="1400"/>
              <a:t>is the motif running through the campaign, its central narrative element. Our stories take place on the river. THE RIVER is also the campaign logo.</a:t>
            </a:r>
          </a:p>
        </p:txBody>
      </p:sp>
      <p:sp>
        <p:nvSpPr>
          <p:cNvPr id="6" name="Foliennummernplatzhalter 5">
            <a:extLst>
              <a:ext uri="{FF2B5EF4-FFF2-40B4-BE49-F238E27FC236}">
                <a16:creationId xmlns:a16="http://schemas.microsoft.com/office/drawing/2014/main" id="{12ED0EDB-C3B8-6716-0F65-C144223F0E98}"/>
              </a:ext>
            </a:extLst>
          </p:cNvPr>
          <p:cNvSpPr>
            <a:spLocks noGrp="1"/>
          </p:cNvSpPr>
          <p:nvPr>
            <p:ph type="sldNum" sz="quarter" idx="17"/>
          </p:nvPr>
        </p:nvSpPr>
        <p:spPr/>
        <p:txBody>
          <a:bodyPr/>
          <a:lstStyle/>
          <a:p>
            <a:fld id="{63B02CB7-7ED1-4155-8559-D89D21A5C7FD}" type="slidenum">
              <a:rPr lang="de-CH" smtClean="0"/>
              <a:pPr/>
              <a:t>4</a:t>
            </a:fld>
            <a:endParaRPr lang="de-CH"/>
          </a:p>
        </p:txBody>
      </p:sp>
      <p:sp>
        <p:nvSpPr>
          <p:cNvPr id="7" name="Untertitel 6">
            <a:extLst>
              <a:ext uri="{FF2B5EF4-FFF2-40B4-BE49-F238E27FC236}">
                <a16:creationId xmlns:a16="http://schemas.microsoft.com/office/drawing/2014/main" id="{C4CF9CFC-4408-A8AF-0525-1153B44F71DD}"/>
              </a:ext>
            </a:extLst>
          </p:cNvPr>
          <p:cNvSpPr>
            <a:spLocks noGrp="1"/>
          </p:cNvSpPr>
          <p:nvPr>
            <p:ph type="subTitle" idx="19"/>
          </p:nvPr>
        </p:nvSpPr>
        <p:spPr/>
        <p:txBody>
          <a:bodyPr/>
          <a:lstStyle/>
          <a:p>
            <a:r>
              <a:rPr lang="en-GB"/>
              <a:t>The motif running through the campaign</a:t>
            </a:r>
          </a:p>
        </p:txBody>
      </p:sp>
      <p:sp>
        <p:nvSpPr>
          <p:cNvPr id="9" name="Fußzeilenplatzhalter 4">
            <a:extLst>
              <a:ext uri="{FF2B5EF4-FFF2-40B4-BE49-F238E27FC236}">
                <a16:creationId xmlns:a16="http://schemas.microsoft.com/office/drawing/2014/main" id="{3EBCEBD2-A80C-EDC1-E41F-A39330158147}"/>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en-GB" sz="1000"/>
              <a:t>With the banks. For Switzerland.</a:t>
            </a:r>
          </a:p>
        </p:txBody>
      </p:sp>
      <p:pic>
        <p:nvPicPr>
          <p:cNvPr id="8" name="Grafik 7">
            <a:extLst>
              <a:ext uri="{FF2B5EF4-FFF2-40B4-BE49-F238E27FC236}">
                <a16:creationId xmlns:a16="http://schemas.microsoft.com/office/drawing/2014/main" id="{E8D3255C-907A-5C58-D981-DA5C071F0A55}"/>
              </a:ext>
            </a:extLst>
          </p:cNvPr>
          <p:cNvPicPr>
            <a:picLocks noChangeAspect="1"/>
          </p:cNvPicPr>
          <p:nvPr/>
        </p:nvPicPr>
        <p:blipFill>
          <a:blip r:embed="rId6">
            <a:extLst>
              <a:ext uri="{28A0092B-C50C-407E-A947-70E740481C1C}">
                <a14:useLocalDpi xmlns:a14="http://schemas.microsoft.com/office/drawing/2010/main" val="0"/>
              </a:ext>
            </a:extLst>
          </a:blip>
          <a:srcRect l="2016" r="1687"/>
          <a:stretch>
            <a:fillRect/>
          </a:stretch>
        </p:blipFill>
        <p:spPr>
          <a:xfrm>
            <a:off x="601661" y="1773238"/>
            <a:ext cx="5324474" cy="3110260"/>
          </a:xfrm>
          <a:prstGeom prst="rect">
            <a:avLst/>
          </a:prstGeom>
        </p:spPr>
      </p:pic>
    </p:spTree>
    <p:extLst>
      <p:ext uri="{BB962C8B-B14F-4D97-AF65-F5344CB8AC3E}">
        <p14:creationId xmlns:p14="http://schemas.microsoft.com/office/powerpoint/2010/main" val="386947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3666A7F-AF37-722A-25D1-9E2B6E0B132E}"/>
              </a:ext>
            </a:extLst>
          </p:cNvPr>
          <p:cNvGraphicFramePr>
            <a:graphicFrameLocks noChangeAspect="1"/>
          </p:cNvGraphicFramePr>
          <p:nvPr>
            <p:custDataLst>
              <p:tags r:id="rId1"/>
            </p:custDataLst>
            <p:extLst>
              <p:ext uri="{D42A27DB-BD31-4B8C-83A1-F6EECF244321}">
                <p14:modId xmlns:p14="http://schemas.microsoft.com/office/powerpoint/2010/main" val="2635958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3" name="think-cell data - do not delete" hidden="1">
                        <a:extLst>
                          <a:ext uri="{FF2B5EF4-FFF2-40B4-BE49-F238E27FC236}">
                            <a16:creationId xmlns:a16="http://schemas.microsoft.com/office/drawing/2014/main" id="{13666A7F-AF37-722A-25D1-9E2B6E0B13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3079B56-B35A-1677-DFB3-4230C85D7351}"/>
              </a:ext>
            </a:extLst>
          </p:cNvPr>
          <p:cNvSpPr>
            <a:spLocks noGrp="1"/>
          </p:cNvSpPr>
          <p:nvPr>
            <p:ph type="title"/>
          </p:nvPr>
        </p:nvSpPr>
        <p:spPr/>
        <p:txBody>
          <a:bodyPr vert="horz"/>
          <a:lstStyle/>
          <a:p>
            <a:r>
              <a:rPr lang="en-GB"/>
              <a:t>THE RIVER</a:t>
            </a:r>
          </a:p>
        </p:txBody>
      </p:sp>
      <p:sp>
        <p:nvSpPr>
          <p:cNvPr id="6" name="Foliennummernplatzhalter 5">
            <a:extLst>
              <a:ext uri="{FF2B5EF4-FFF2-40B4-BE49-F238E27FC236}">
                <a16:creationId xmlns:a16="http://schemas.microsoft.com/office/drawing/2014/main" id="{BC3CBEBA-86FD-F779-03C6-2A34D82A1084}"/>
              </a:ext>
            </a:extLst>
          </p:cNvPr>
          <p:cNvSpPr>
            <a:spLocks noGrp="1"/>
          </p:cNvSpPr>
          <p:nvPr>
            <p:ph type="sldNum" sz="quarter" idx="17"/>
          </p:nvPr>
        </p:nvSpPr>
        <p:spPr/>
        <p:txBody>
          <a:bodyPr/>
          <a:lstStyle/>
          <a:p>
            <a:fld id="{63B02CB7-7ED1-4155-8559-D89D21A5C7FD}" type="slidenum">
              <a:rPr lang="de-CH" smtClean="0"/>
              <a:pPr/>
              <a:t>5</a:t>
            </a:fld>
            <a:endParaRPr lang="de-CH"/>
          </a:p>
        </p:txBody>
      </p:sp>
      <p:sp>
        <p:nvSpPr>
          <p:cNvPr id="7" name="Untertitel 6">
            <a:extLst>
              <a:ext uri="{FF2B5EF4-FFF2-40B4-BE49-F238E27FC236}">
                <a16:creationId xmlns:a16="http://schemas.microsoft.com/office/drawing/2014/main" id="{0E4AAB45-B719-F5C0-351D-33829D77EA18}"/>
              </a:ext>
            </a:extLst>
          </p:cNvPr>
          <p:cNvSpPr>
            <a:spLocks noGrp="1"/>
          </p:cNvSpPr>
          <p:nvPr>
            <p:ph type="subTitle" idx="19"/>
          </p:nvPr>
        </p:nvSpPr>
        <p:spPr>
          <a:xfrm>
            <a:off x="601660" y="908720"/>
            <a:ext cx="10973811" cy="355600"/>
          </a:xfrm>
        </p:spPr>
        <p:txBody>
          <a:bodyPr/>
          <a:lstStyle/>
          <a:p>
            <a:r>
              <a:rPr lang="en-GB"/>
              <a:t>Explaining the banks’ importance through expressive short films</a:t>
            </a:r>
          </a:p>
          <a:p>
            <a:endParaRPr lang="de-CH"/>
          </a:p>
        </p:txBody>
      </p:sp>
      <p:sp>
        <p:nvSpPr>
          <p:cNvPr id="11" name="Textfeld 10">
            <a:extLst>
              <a:ext uri="{FF2B5EF4-FFF2-40B4-BE49-F238E27FC236}">
                <a16:creationId xmlns:a16="http://schemas.microsoft.com/office/drawing/2014/main" id="{0E91C10C-B3A8-7B54-9E64-4A07699ABD00}"/>
              </a:ext>
            </a:extLst>
          </p:cNvPr>
          <p:cNvSpPr txBox="1"/>
          <p:nvPr/>
        </p:nvSpPr>
        <p:spPr>
          <a:xfrm>
            <a:off x="601533" y="5017353"/>
            <a:ext cx="4679999" cy="945625"/>
          </a:xfrm>
          <a:prstGeom prst="rect">
            <a:avLst/>
          </a:prstGeom>
          <a:noFill/>
        </p:spPr>
        <p:txBody>
          <a:bodyPr wrap="square" lIns="108000" tIns="72000" rIns="108000" bIns="72000" anchor="ctr">
            <a:spAutoFit/>
          </a:bodyPr>
          <a:lstStyle/>
          <a:p>
            <a:r>
              <a:rPr lang="en-GB" sz="1300"/>
              <a:t>The person in the boat is moving forward along a river, pursuing goals and dreams. To achieve them, they need orientation, guides and enablers to help them through the difficult stretches.</a:t>
            </a:r>
          </a:p>
        </p:txBody>
      </p:sp>
      <p:sp>
        <p:nvSpPr>
          <p:cNvPr id="4" name="Inhaltsplatzhalter 3">
            <a:extLst>
              <a:ext uri="{FF2B5EF4-FFF2-40B4-BE49-F238E27FC236}">
                <a16:creationId xmlns:a16="http://schemas.microsoft.com/office/drawing/2014/main" id="{FA818850-B604-2C1A-7E04-0A281AFEF1BB}"/>
              </a:ext>
            </a:extLst>
          </p:cNvPr>
          <p:cNvSpPr>
            <a:spLocks noGrp="1"/>
          </p:cNvSpPr>
          <p:nvPr>
            <p:ph idx="14"/>
          </p:nvPr>
        </p:nvSpPr>
        <p:spPr>
          <a:xfrm>
            <a:off x="5926136" y="4984994"/>
            <a:ext cx="4679999" cy="1008000"/>
          </a:xfrm>
          <a:noFill/>
        </p:spPr>
        <p:txBody>
          <a:bodyPr lIns="108000" tIns="72000" rIns="108000" bIns="72000" anchor="ctr"/>
          <a:lstStyle/>
          <a:p>
            <a:pPr marL="0" indent="0">
              <a:lnSpc>
                <a:spcPct val="100000"/>
              </a:lnSpc>
              <a:spcAft>
                <a:spcPts val="600"/>
              </a:spcAft>
              <a:buNone/>
            </a:pPr>
            <a:r>
              <a:rPr lang="en-GB"/>
              <a:t>These guides and enablers are the banks. They are depicted in the campaign as icons lighting the way. They stand for stability, trust and dependability.</a:t>
            </a:r>
          </a:p>
        </p:txBody>
      </p:sp>
      <p:sp>
        <p:nvSpPr>
          <p:cNvPr id="3" name="Fußzeilenplatzhalter 4">
            <a:extLst>
              <a:ext uri="{FF2B5EF4-FFF2-40B4-BE49-F238E27FC236}">
                <a16:creationId xmlns:a16="http://schemas.microsoft.com/office/drawing/2014/main" id="{0B53F0F0-F431-D75D-2466-B92E0503BB83}"/>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en-GB" sz="1000"/>
              <a:t>With the banks. For Switzerland.</a:t>
            </a:r>
          </a:p>
        </p:txBody>
      </p:sp>
      <p:pic>
        <p:nvPicPr>
          <p:cNvPr id="5" name="Grafik 4">
            <a:extLst>
              <a:ext uri="{FF2B5EF4-FFF2-40B4-BE49-F238E27FC236}">
                <a16:creationId xmlns:a16="http://schemas.microsoft.com/office/drawing/2014/main" id="{22884A99-9A3A-976D-AE20-9D709D43AAF2}"/>
              </a:ext>
            </a:extLst>
          </p:cNvPr>
          <p:cNvPicPr>
            <a:picLocks noChangeAspect="1"/>
          </p:cNvPicPr>
          <p:nvPr/>
        </p:nvPicPr>
        <p:blipFill>
          <a:blip r:embed="rId6">
            <a:extLst>
              <a:ext uri="{28A0092B-C50C-407E-A947-70E740481C1C}">
                <a14:useLocalDpi xmlns:a14="http://schemas.microsoft.com/office/drawing/2010/main" val="0"/>
              </a:ext>
            </a:extLst>
          </a:blip>
          <a:srcRect l="7538" r="7538"/>
          <a:stretch/>
        </p:blipFill>
        <p:spPr>
          <a:xfrm>
            <a:off x="601663" y="1773238"/>
            <a:ext cx="4680000" cy="3099801"/>
          </a:xfrm>
          <a:prstGeom prst="rect">
            <a:avLst/>
          </a:prstGeom>
        </p:spPr>
      </p:pic>
      <p:pic>
        <p:nvPicPr>
          <p:cNvPr id="8" name="Grafik 7">
            <a:extLst>
              <a:ext uri="{FF2B5EF4-FFF2-40B4-BE49-F238E27FC236}">
                <a16:creationId xmlns:a16="http://schemas.microsoft.com/office/drawing/2014/main" id="{CD51F774-8139-179D-C662-FE319FB8C906}"/>
              </a:ext>
            </a:extLst>
          </p:cNvPr>
          <p:cNvPicPr>
            <a:picLocks noChangeAspect="1"/>
          </p:cNvPicPr>
          <p:nvPr/>
        </p:nvPicPr>
        <p:blipFill>
          <a:blip r:embed="rId7">
            <a:extLst>
              <a:ext uri="{28A0092B-C50C-407E-A947-70E740481C1C}">
                <a14:useLocalDpi xmlns:a14="http://schemas.microsoft.com/office/drawing/2010/main" val="0"/>
              </a:ext>
            </a:extLst>
          </a:blip>
          <a:srcRect b="4818"/>
          <a:stretch>
            <a:fillRect/>
          </a:stretch>
        </p:blipFill>
        <p:spPr>
          <a:xfrm>
            <a:off x="5926138" y="1773238"/>
            <a:ext cx="4680000" cy="3099801"/>
          </a:xfrm>
          <a:prstGeom prst="rect">
            <a:avLst/>
          </a:prstGeom>
        </p:spPr>
      </p:pic>
    </p:spTree>
    <p:extLst>
      <p:ext uri="{BB962C8B-B14F-4D97-AF65-F5344CB8AC3E}">
        <p14:creationId xmlns:p14="http://schemas.microsoft.com/office/powerpoint/2010/main" val="23997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6ADCE-1AE4-6340-E01D-EA815C512E89}"/>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A0CFE24-3AA1-6368-C6E2-D96F9B3712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0" name="think-cell data - do not delete" hidden="1">
                        <a:extLst>
                          <a:ext uri="{FF2B5EF4-FFF2-40B4-BE49-F238E27FC236}">
                            <a16:creationId xmlns:a16="http://schemas.microsoft.com/office/drawing/2014/main" id="{EA0CFE24-3AA1-6368-C6E2-D96F9B3712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74A78D0-40C9-FB1D-3467-B289A5FF69D5}"/>
              </a:ext>
            </a:extLst>
          </p:cNvPr>
          <p:cNvSpPr>
            <a:spLocks noGrp="1"/>
          </p:cNvSpPr>
          <p:nvPr>
            <p:ph type="title"/>
          </p:nvPr>
        </p:nvSpPr>
        <p:spPr/>
        <p:txBody>
          <a:bodyPr vert="horz"/>
          <a:lstStyle/>
          <a:p>
            <a:r>
              <a:rPr lang="de-CH"/>
              <a:t>THE RIVER</a:t>
            </a:r>
          </a:p>
        </p:txBody>
      </p:sp>
      <p:sp>
        <p:nvSpPr>
          <p:cNvPr id="4" name="Inhaltsplatzhalter 3">
            <a:extLst>
              <a:ext uri="{FF2B5EF4-FFF2-40B4-BE49-F238E27FC236}">
                <a16:creationId xmlns:a16="http://schemas.microsoft.com/office/drawing/2014/main" id="{5551DFDA-1C70-B3E1-554A-360A8BA70F3B}"/>
              </a:ext>
            </a:extLst>
          </p:cNvPr>
          <p:cNvSpPr>
            <a:spLocks noGrp="1"/>
          </p:cNvSpPr>
          <p:nvPr>
            <p:ph idx="14"/>
          </p:nvPr>
        </p:nvSpPr>
        <p:spPr>
          <a:xfrm>
            <a:off x="6265864" y="1731832"/>
            <a:ext cx="5302745" cy="3960441"/>
          </a:xfrm>
        </p:spPr>
        <p:txBody>
          <a:bodyPr/>
          <a:lstStyle/>
          <a:p>
            <a:pPr marL="0" indent="0">
              <a:buNone/>
            </a:pPr>
            <a:endParaRPr lang="de-CH" sz="1600"/>
          </a:p>
          <a:p>
            <a:pPr marL="0" indent="0">
              <a:buNone/>
            </a:pPr>
            <a:endParaRPr lang="de-CH" sz="1600"/>
          </a:p>
          <a:p>
            <a:pPr marL="0" indent="0">
              <a:buNone/>
            </a:pPr>
            <a:endParaRPr lang="de-CH" sz="1600"/>
          </a:p>
        </p:txBody>
      </p:sp>
      <p:sp>
        <p:nvSpPr>
          <p:cNvPr id="5" name="Fußzeilenplatzhalter 4">
            <a:extLst>
              <a:ext uri="{FF2B5EF4-FFF2-40B4-BE49-F238E27FC236}">
                <a16:creationId xmlns:a16="http://schemas.microsoft.com/office/drawing/2014/main" id="{AEA610FC-35DC-62C4-DB0D-87B70E67BECD}"/>
              </a:ext>
            </a:extLst>
          </p:cNvPr>
          <p:cNvSpPr>
            <a:spLocks noGrp="1"/>
          </p:cNvSpPr>
          <p:nvPr>
            <p:ph type="ftr" sz="quarter" idx="16"/>
          </p:nvPr>
        </p:nvSpPr>
        <p:spPr/>
        <p:txBody>
          <a:bodyPr/>
          <a:lstStyle/>
          <a:p>
            <a:r>
              <a:rPr lang="en-GB"/>
              <a:t>With the banks. For Switzerland.</a:t>
            </a:r>
          </a:p>
        </p:txBody>
      </p:sp>
      <p:sp>
        <p:nvSpPr>
          <p:cNvPr id="6" name="Foliennummernplatzhalter 5">
            <a:extLst>
              <a:ext uri="{FF2B5EF4-FFF2-40B4-BE49-F238E27FC236}">
                <a16:creationId xmlns:a16="http://schemas.microsoft.com/office/drawing/2014/main" id="{5EB3CD25-E5CE-23AF-8596-04495474C52E}"/>
              </a:ext>
            </a:extLst>
          </p:cNvPr>
          <p:cNvSpPr>
            <a:spLocks noGrp="1"/>
          </p:cNvSpPr>
          <p:nvPr>
            <p:ph type="sldNum" sz="quarter" idx="17"/>
          </p:nvPr>
        </p:nvSpPr>
        <p:spPr/>
        <p:txBody>
          <a:bodyPr/>
          <a:lstStyle/>
          <a:p>
            <a:fld id="{63B02CB7-7ED1-4155-8559-D89D21A5C7FD}" type="slidenum">
              <a:rPr lang="de-CH" smtClean="0"/>
              <a:pPr/>
              <a:t>6</a:t>
            </a:fld>
            <a:endParaRPr lang="de-CH"/>
          </a:p>
        </p:txBody>
      </p:sp>
      <p:sp>
        <p:nvSpPr>
          <p:cNvPr id="7" name="Untertitel 6">
            <a:extLst>
              <a:ext uri="{FF2B5EF4-FFF2-40B4-BE49-F238E27FC236}">
                <a16:creationId xmlns:a16="http://schemas.microsoft.com/office/drawing/2014/main" id="{E6C486B6-C2E8-4A18-1064-A6EEA2500DC9}"/>
              </a:ext>
            </a:extLst>
          </p:cNvPr>
          <p:cNvSpPr>
            <a:spLocks noGrp="1"/>
          </p:cNvSpPr>
          <p:nvPr>
            <p:ph type="subTitle" idx="19"/>
          </p:nvPr>
        </p:nvSpPr>
        <p:spPr>
          <a:xfrm>
            <a:off x="601660" y="908720"/>
            <a:ext cx="10771189" cy="355600"/>
          </a:xfrm>
        </p:spPr>
        <p:txBody>
          <a:bodyPr/>
          <a:lstStyle/>
          <a:p>
            <a:r>
              <a:rPr lang="en-GB" b="1"/>
              <a:t>The overarching idea linking the campaign together</a:t>
            </a:r>
          </a:p>
        </p:txBody>
      </p:sp>
      <p:sp>
        <p:nvSpPr>
          <p:cNvPr id="11" name="Inhaltsplatzhalter 10">
            <a:extLst>
              <a:ext uri="{FF2B5EF4-FFF2-40B4-BE49-F238E27FC236}">
                <a16:creationId xmlns:a16="http://schemas.microsoft.com/office/drawing/2014/main" id="{0C212C5C-DAFF-9C96-424E-17DAFE85E03E}"/>
              </a:ext>
            </a:extLst>
          </p:cNvPr>
          <p:cNvSpPr>
            <a:spLocks noGrp="1"/>
          </p:cNvSpPr>
          <p:nvPr>
            <p:ph idx="1"/>
          </p:nvPr>
        </p:nvSpPr>
        <p:spPr>
          <a:xfrm>
            <a:off x="478090" y="4557531"/>
            <a:ext cx="3728708" cy="1223160"/>
          </a:xfrm>
          <a:noFill/>
        </p:spPr>
        <p:txBody>
          <a:bodyPr lIns="144000" tIns="144000" rIns="144000" bIns="144000"/>
          <a:lstStyle/>
          <a:p>
            <a:pPr marL="0" indent="0">
              <a:lnSpc>
                <a:spcPct val="100000"/>
              </a:lnSpc>
              <a:spcAft>
                <a:spcPts val="1200"/>
              </a:spcAft>
              <a:buNone/>
            </a:pPr>
            <a:r>
              <a:rPr lang="en-GB" sz="1200" b="1"/>
              <a:t>Staying in the flow means moving forward.</a:t>
            </a:r>
            <a:br>
              <a:rPr lang="en-GB" sz="1200"/>
            </a:br>
            <a:r>
              <a:rPr lang="en-GB" sz="1200"/>
              <a:t>This statement at the end of the film encapsulates the campaign’s main theme. Movement means development – for people, for companies, for Switzerland. Stay in the flow to get ahead.</a:t>
            </a:r>
          </a:p>
        </p:txBody>
      </p:sp>
      <p:pic>
        <p:nvPicPr>
          <p:cNvPr id="8" name="Grafik 7">
            <a:extLst>
              <a:ext uri="{FF2B5EF4-FFF2-40B4-BE49-F238E27FC236}">
                <a16:creationId xmlns:a16="http://schemas.microsoft.com/office/drawing/2014/main" id="{623E2DCE-BBE8-838F-9FE2-85639C59E5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1661" y="2548176"/>
            <a:ext cx="3572184" cy="2009354"/>
          </a:xfrm>
          <a:prstGeom prst="rect">
            <a:avLst/>
          </a:prstGeom>
        </p:spPr>
      </p:pic>
      <p:pic>
        <p:nvPicPr>
          <p:cNvPr id="12" name="Grafik 11">
            <a:extLst>
              <a:ext uri="{FF2B5EF4-FFF2-40B4-BE49-F238E27FC236}">
                <a16:creationId xmlns:a16="http://schemas.microsoft.com/office/drawing/2014/main" id="{F1BF90F7-03DA-D29F-2CC0-D8C6BB4001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37316" y="2548177"/>
            <a:ext cx="3572184" cy="2009353"/>
          </a:xfrm>
          <a:prstGeom prst="rect">
            <a:avLst/>
          </a:prstGeom>
        </p:spPr>
      </p:pic>
      <p:pic>
        <p:nvPicPr>
          <p:cNvPr id="15" name="Grafik 14">
            <a:extLst>
              <a:ext uri="{FF2B5EF4-FFF2-40B4-BE49-F238E27FC236}">
                <a16:creationId xmlns:a16="http://schemas.microsoft.com/office/drawing/2014/main" id="{070E9473-27AD-0D48-FE6B-B42184FB994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29675" y="2548177"/>
            <a:ext cx="3572184" cy="2009353"/>
          </a:xfrm>
          <a:prstGeom prst="rect">
            <a:avLst/>
          </a:prstGeom>
        </p:spPr>
      </p:pic>
      <p:sp>
        <p:nvSpPr>
          <p:cNvPr id="17" name="Inhaltsplatzhalter 10">
            <a:extLst>
              <a:ext uri="{FF2B5EF4-FFF2-40B4-BE49-F238E27FC236}">
                <a16:creationId xmlns:a16="http://schemas.microsoft.com/office/drawing/2014/main" id="{7AB803D8-2E89-ACFD-CAE5-A531E3D7605E}"/>
              </a:ext>
            </a:extLst>
          </p:cNvPr>
          <p:cNvSpPr txBox="1">
            <a:spLocks/>
          </p:cNvSpPr>
          <p:nvPr/>
        </p:nvSpPr>
        <p:spPr>
          <a:xfrm>
            <a:off x="461616" y="1605603"/>
            <a:ext cx="5703949" cy="800745"/>
          </a:xfrm>
          <a:prstGeom prst="rect">
            <a:avLst/>
          </a:prstGeom>
          <a:noFill/>
        </p:spPr>
        <p:txBody>
          <a:bodyPr vert="horz" lIns="144000" tIns="144000" rIns="144000" bIns="14400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0" indent="0">
              <a:lnSpc>
                <a:spcPct val="100000"/>
              </a:lnSpc>
              <a:spcAft>
                <a:spcPts val="1200"/>
              </a:spcAft>
              <a:buNone/>
            </a:pPr>
            <a:r>
              <a:rPr lang="en-GB" sz="1400" b="1"/>
              <a:t>The three key statements at the end of each film convey the overarching idea linking the campaign together.</a:t>
            </a:r>
          </a:p>
        </p:txBody>
      </p:sp>
      <p:sp>
        <p:nvSpPr>
          <p:cNvPr id="18" name="Inhaltsplatzhalter 10">
            <a:extLst>
              <a:ext uri="{FF2B5EF4-FFF2-40B4-BE49-F238E27FC236}">
                <a16:creationId xmlns:a16="http://schemas.microsoft.com/office/drawing/2014/main" id="{84EB3942-9C6B-ACB0-F4BF-927BD47CF35B}"/>
              </a:ext>
            </a:extLst>
          </p:cNvPr>
          <p:cNvSpPr txBox="1">
            <a:spLocks/>
          </p:cNvSpPr>
          <p:nvPr/>
        </p:nvSpPr>
        <p:spPr>
          <a:xfrm>
            <a:off x="4228780" y="4557530"/>
            <a:ext cx="3705434" cy="4145699"/>
          </a:xfrm>
          <a:prstGeom prst="rect">
            <a:avLst/>
          </a:prstGeom>
          <a:noFill/>
        </p:spPr>
        <p:txBody>
          <a:bodyPr vert="horz" lIns="144000" tIns="144000" rIns="144000" bIns="14400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0" indent="0">
              <a:lnSpc>
                <a:spcPct val="100000"/>
              </a:lnSpc>
              <a:spcAft>
                <a:spcPts val="1200"/>
              </a:spcAft>
              <a:buNone/>
            </a:pPr>
            <a:r>
              <a:rPr lang="en-GB" sz="1200" b="1"/>
              <a:t>With the banks. For Switzerland.</a:t>
            </a:r>
            <a:br>
              <a:rPr lang="en-GB" sz="1200"/>
            </a:br>
            <a:r>
              <a:rPr lang="en-GB" sz="1200"/>
              <a:t>The campaign’s claim emphasises the fact that the Swiss banks play a part in Switzerland’s success day in, day out. They are partners for all – customers, society and business.</a:t>
            </a:r>
          </a:p>
        </p:txBody>
      </p:sp>
      <p:sp>
        <p:nvSpPr>
          <p:cNvPr id="19" name="Inhaltsplatzhalter 10">
            <a:extLst>
              <a:ext uri="{FF2B5EF4-FFF2-40B4-BE49-F238E27FC236}">
                <a16:creationId xmlns:a16="http://schemas.microsoft.com/office/drawing/2014/main" id="{FBF4A584-B086-7F19-62BA-24016D5544A6}"/>
              </a:ext>
            </a:extLst>
          </p:cNvPr>
          <p:cNvSpPr txBox="1">
            <a:spLocks/>
          </p:cNvSpPr>
          <p:nvPr/>
        </p:nvSpPr>
        <p:spPr>
          <a:xfrm>
            <a:off x="8007066" y="4557531"/>
            <a:ext cx="3756272" cy="4265586"/>
          </a:xfrm>
          <a:prstGeom prst="rect">
            <a:avLst/>
          </a:prstGeom>
          <a:noFill/>
        </p:spPr>
        <p:txBody>
          <a:bodyPr vert="horz" lIns="144000" tIns="144000" rIns="144000" bIns="144000" rtlCol="0" anchor="t" anchorCtr="0">
            <a:noAutofit/>
          </a:bodyPr>
          <a:lstStyle>
            <a:lvl1pPr marL="180000" indent="-180000" algn="l" defTabSz="914400" rtl="0" eaLnBrk="1" latinLnBrk="0" hangingPunct="1">
              <a:lnSpc>
                <a:spcPct val="107000"/>
              </a:lnSpc>
              <a:spcBef>
                <a:spcPts val="0"/>
              </a:spcBef>
              <a:buSzPct val="100000"/>
              <a:buFont typeface="Arial" panose="020B0604020202020204" pitchFamily="34" charset="0"/>
              <a:buChar char="•"/>
              <a:defRPr sz="1300" kern="1200" spc="10" baseline="0">
                <a:solidFill>
                  <a:schemeClr val="tx1"/>
                </a:solidFill>
                <a:latin typeface="+mn-lt"/>
                <a:ea typeface="+mn-ea"/>
                <a:cs typeface="+mn-cs"/>
              </a:defRPr>
            </a:lvl1pPr>
            <a:lvl2pPr marL="3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2pPr>
            <a:lvl3pPr marL="5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3pPr>
            <a:lvl4pPr marL="7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4pPr>
            <a:lvl5pPr marL="90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pPr marL="0" indent="0">
              <a:lnSpc>
                <a:spcPct val="100000"/>
              </a:lnSpc>
              <a:spcAft>
                <a:spcPts val="1200"/>
              </a:spcAft>
              <a:buNone/>
            </a:pPr>
            <a:r>
              <a:rPr lang="en-GB" sz="1200" b="1"/>
              <a:t>A campaign by Swiss Banking, the Swiss Bankers Association.</a:t>
            </a:r>
            <a:br>
              <a:rPr lang="en-GB" sz="1200"/>
            </a:br>
            <a:r>
              <a:rPr lang="en-GB" sz="1200"/>
              <a:t>This highlights who has produced the campaign: Swiss Banking, the umbrella association of banks in Switzerland.</a:t>
            </a:r>
          </a:p>
          <a:p>
            <a:pPr>
              <a:lnSpc>
                <a:spcPct val="100000"/>
              </a:lnSpc>
              <a:spcAft>
                <a:spcPts val="1200"/>
              </a:spcAft>
            </a:pPr>
            <a:endParaRPr lang="de-CH"/>
          </a:p>
        </p:txBody>
      </p:sp>
    </p:spTree>
    <p:extLst>
      <p:ext uri="{BB962C8B-B14F-4D97-AF65-F5344CB8AC3E}">
        <p14:creationId xmlns:p14="http://schemas.microsoft.com/office/powerpoint/2010/main" val="272068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3D0F23D-23D1-4098-CFA9-4BC50C407D65}"/>
              </a:ext>
            </a:extLst>
          </p:cNvPr>
          <p:cNvGraphicFramePr>
            <a:graphicFrameLocks noChangeAspect="1"/>
          </p:cNvGraphicFramePr>
          <p:nvPr>
            <p:custDataLst>
              <p:tags r:id="rId1"/>
            </p:custDataLst>
            <p:extLst>
              <p:ext uri="{D42A27DB-BD31-4B8C-83A1-F6EECF244321}">
                <p14:modId xmlns:p14="http://schemas.microsoft.com/office/powerpoint/2010/main" val="2098352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1" imgH="470" progId="TCLayout.ActiveDocument.1">
                  <p:embed/>
                </p:oleObj>
              </mc:Choice>
              <mc:Fallback>
                <p:oleObj name="think-cell Folie" r:id="rId3" imgW="471" imgH="470" progId="TCLayout.ActiveDocument.1">
                  <p:embed/>
                  <p:pic>
                    <p:nvPicPr>
                      <p:cNvPr id="9" name="think-cell data - do not delete" hidden="1">
                        <a:extLst>
                          <a:ext uri="{FF2B5EF4-FFF2-40B4-BE49-F238E27FC236}">
                            <a16:creationId xmlns:a16="http://schemas.microsoft.com/office/drawing/2014/main" id="{E3D0F23D-23D1-4098-CFA9-4BC50C407D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99003F-3392-4EC3-4E86-8BB5FC3E8D41}"/>
              </a:ext>
            </a:extLst>
          </p:cNvPr>
          <p:cNvSpPr>
            <a:spLocks noGrp="1"/>
          </p:cNvSpPr>
          <p:nvPr>
            <p:ph type="title"/>
          </p:nvPr>
        </p:nvSpPr>
        <p:spPr/>
        <p:txBody>
          <a:bodyPr vert="horz"/>
          <a:lstStyle/>
          <a:p>
            <a:r>
              <a:rPr lang="en-GB"/>
              <a:t>THE RIVER</a:t>
            </a:r>
          </a:p>
        </p:txBody>
      </p:sp>
      <p:sp>
        <p:nvSpPr>
          <p:cNvPr id="4" name="Foliennummernplatzhalter 3">
            <a:extLst>
              <a:ext uri="{FF2B5EF4-FFF2-40B4-BE49-F238E27FC236}">
                <a16:creationId xmlns:a16="http://schemas.microsoft.com/office/drawing/2014/main" id="{BB4F32E1-690D-49CD-2D85-2203D14F8E16}"/>
              </a:ext>
            </a:extLst>
          </p:cNvPr>
          <p:cNvSpPr>
            <a:spLocks noGrp="1"/>
          </p:cNvSpPr>
          <p:nvPr>
            <p:ph type="sldNum" sz="quarter" idx="16"/>
          </p:nvPr>
        </p:nvSpPr>
        <p:spPr/>
        <p:txBody>
          <a:bodyPr/>
          <a:lstStyle/>
          <a:p>
            <a:fld id="{675B9A05-458B-43B6-BBD0-5790EE033AC4}" type="slidenum">
              <a:rPr lang="de-CH" smtClean="0"/>
              <a:pPr/>
              <a:t>7</a:t>
            </a:fld>
            <a:endParaRPr lang="de-CH"/>
          </a:p>
        </p:txBody>
      </p:sp>
      <p:sp>
        <p:nvSpPr>
          <p:cNvPr id="6" name="Untertitel 5">
            <a:extLst>
              <a:ext uri="{FF2B5EF4-FFF2-40B4-BE49-F238E27FC236}">
                <a16:creationId xmlns:a16="http://schemas.microsoft.com/office/drawing/2014/main" id="{0C355E69-EC27-BDDF-9233-CE8179B06DB7}"/>
              </a:ext>
            </a:extLst>
          </p:cNvPr>
          <p:cNvSpPr>
            <a:spLocks noGrp="1"/>
          </p:cNvSpPr>
          <p:nvPr>
            <p:ph type="subTitle" idx="19"/>
          </p:nvPr>
        </p:nvSpPr>
        <p:spPr/>
        <p:txBody>
          <a:bodyPr/>
          <a:lstStyle/>
          <a:p>
            <a:r>
              <a:rPr lang="en-GB"/>
              <a:t>Topics of films to start the campaign</a:t>
            </a:r>
          </a:p>
        </p:txBody>
      </p:sp>
      <p:sp>
        <p:nvSpPr>
          <p:cNvPr id="12" name="Textfeld 11">
            <a:extLst>
              <a:ext uri="{FF2B5EF4-FFF2-40B4-BE49-F238E27FC236}">
                <a16:creationId xmlns:a16="http://schemas.microsoft.com/office/drawing/2014/main" id="{79D97BDC-30F2-0AF9-1284-F153B2D66260}"/>
              </a:ext>
            </a:extLst>
          </p:cNvPr>
          <p:cNvSpPr txBox="1"/>
          <p:nvPr/>
        </p:nvSpPr>
        <p:spPr>
          <a:xfrm>
            <a:off x="8083472" y="1768159"/>
            <a:ext cx="3492000" cy="1449216"/>
          </a:xfrm>
          <a:prstGeom prst="rect">
            <a:avLst/>
          </a:prstGeom>
          <a:solidFill>
            <a:schemeClr val="bg2"/>
          </a:solidFill>
        </p:spPr>
        <p:txBody>
          <a:bodyPr wrap="square" lIns="108000" tIns="108000" rIns="108000" bIns="108000" rtlCol="0">
            <a:spAutoFit/>
          </a:bodyPr>
          <a:lstStyle/>
          <a:p>
            <a:r>
              <a:rPr lang="en-GB" sz="1600" b="1"/>
              <a:t>Technological progress: </a:t>
            </a:r>
            <a:r>
              <a:rPr lang="en-GB" sz="1600"/>
              <a:t>Swiss banks are shaping everyday digital life with payment solutions that keep pace with the speed of life.</a:t>
            </a:r>
          </a:p>
        </p:txBody>
      </p:sp>
      <p:sp>
        <p:nvSpPr>
          <p:cNvPr id="14" name="Textfeld 13">
            <a:extLst>
              <a:ext uri="{FF2B5EF4-FFF2-40B4-BE49-F238E27FC236}">
                <a16:creationId xmlns:a16="http://schemas.microsoft.com/office/drawing/2014/main" id="{FA33F2ED-E767-D01A-FD3F-37077E8EA554}"/>
              </a:ext>
            </a:extLst>
          </p:cNvPr>
          <p:cNvSpPr txBox="1"/>
          <p:nvPr/>
        </p:nvSpPr>
        <p:spPr>
          <a:xfrm>
            <a:off x="2283631" y="1768159"/>
            <a:ext cx="3492000" cy="1449216"/>
          </a:xfrm>
          <a:prstGeom prst="rect">
            <a:avLst/>
          </a:prstGeom>
          <a:solidFill>
            <a:schemeClr val="bg2"/>
          </a:solidFill>
        </p:spPr>
        <p:txBody>
          <a:bodyPr wrap="square" lIns="108000" tIns="108000" rIns="108000" bIns="108000" rtlCol="0">
            <a:spAutoFit/>
          </a:bodyPr>
          <a:lstStyle/>
          <a:p>
            <a:r>
              <a:rPr lang="en-GB" sz="1600" b="1"/>
              <a:t>Business hub: </a:t>
            </a:r>
            <a:r>
              <a:rPr lang="en-GB" sz="1600"/>
              <a:t>Swiss banks connect people, ideas and solutions – for real progress.</a:t>
            </a:r>
          </a:p>
        </p:txBody>
      </p:sp>
      <p:sp>
        <p:nvSpPr>
          <p:cNvPr id="16" name="Textfeld 15">
            <a:extLst>
              <a:ext uri="{FF2B5EF4-FFF2-40B4-BE49-F238E27FC236}">
                <a16:creationId xmlns:a16="http://schemas.microsoft.com/office/drawing/2014/main" id="{7C6EF286-816E-8C18-17E1-0F7F804804D2}"/>
              </a:ext>
            </a:extLst>
          </p:cNvPr>
          <p:cNvSpPr txBox="1"/>
          <p:nvPr/>
        </p:nvSpPr>
        <p:spPr>
          <a:xfrm>
            <a:off x="8076114" y="3806190"/>
            <a:ext cx="3492000" cy="1449216"/>
          </a:xfrm>
          <a:prstGeom prst="rect">
            <a:avLst/>
          </a:prstGeom>
          <a:solidFill>
            <a:schemeClr val="bg2"/>
          </a:solidFill>
        </p:spPr>
        <p:txBody>
          <a:bodyPr wrap="square" lIns="108000" tIns="108000" rIns="108000" bIns="108000" rtlCol="0">
            <a:spAutoFit/>
          </a:bodyPr>
          <a:lstStyle/>
          <a:p>
            <a:r>
              <a:rPr lang="en-GB" sz="1600" b="1"/>
              <a:t>Mortgages: </a:t>
            </a:r>
            <a:r>
              <a:rPr lang="en-GB" sz="1600"/>
              <a:t>Indispensable for future generations. Swiss banks enable thousands of people every year on their path to homeownership.</a:t>
            </a:r>
          </a:p>
        </p:txBody>
      </p:sp>
      <p:sp>
        <p:nvSpPr>
          <p:cNvPr id="18" name="Textfeld 17">
            <a:extLst>
              <a:ext uri="{FF2B5EF4-FFF2-40B4-BE49-F238E27FC236}">
                <a16:creationId xmlns:a16="http://schemas.microsoft.com/office/drawing/2014/main" id="{85F4C530-4209-F70C-C248-3C0727AAD03B}"/>
              </a:ext>
            </a:extLst>
          </p:cNvPr>
          <p:cNvSpPr txBox="1"/>
          <p:nvPr/>
        </p:nvSpPr>
        <p:spPr>
          <a:xfrm>
            <a:off x="2283631" y="3806190"/>
            <a:ext cx="3492000" cy="1449216"/>
          </a:xfrm>
          <a:prstGeom prst="rect">
            <a:avLst/>
          </a:prstGeom>
          <a:solidFill>
            <a:schemeClr val="bg2"/>
          </a:solidFill>
        </p:spPr>
        <p:txBody>
          <a:bodyPr wrap="square" lIns="108000" tIns="108000" rIns="108000" bIns="108000" rtlCol="0">
            <a:spAutoFit/>
          </a:bodyPr>
          <a:lstStyle/>
          <a:p>
            <a:r>
              <a:rPr lang="en-GB" sz="1600" b="1"/>
              <a:t>Wealth management: </a:t>
            </a:r>
            <a:r>
              <a:rPr lang="en-GB" sz="1600"/>
              <a:t>Swiss banks provide advice with foresight, protect assets and open paths for growth.</a:t>
            </a:r>
          </a:p>
        </p:txBody>
      </p:sp>
      <p:sp>
        <p:nvSpPr>
          <p:cNvPr id="23" name="Fußzeilenplatzhalter 4">
            <a:extLst>
              <a:ext uri="{FF2B5EF4-FFF2-40B4-BE49-F238E27FC236}">
                <a16:creationId xmlns:a16="http://schemas.microsoft.com/office/drawing/2014/main" id="{C2FF4881-B33A-42B6-24CE-20167EAB7C20}"/>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en-GB" sz="1000"/>
              <a:t>With the banks. For Switzerland.</a:t>
            </a:r>
          </a:p>
        </p:txBody>
      </p:sp>
      <p:pic>
        <p:nvPicPr>
          <p:cNvPr id="3" name="Grafik 2">
            <a:extLst>
              <a:ext uri="{FF2B5EF4-FFF2-40B4-BE49-F238E27FC236}">
                <a16:creationId xmlns:a16="http://schemas.microsoft.com/office/drawing/2014/main" id="{8CB8F682-B730-4780-5A47-DB9B222541CD}"/>
              </a:ext>
            </a:extLst>
          </p:cNvPr>
          <p:cNvPicPr>
            <a:picLocks noChangeAspect="1"/>
          </p:cNvPicPr>
          <p:nvPr/>
        </p:nvPicPr>
        <p:blipFill>
          <a:blip r:embed="rId5">
            <a:extLst>
              <a:ext uri="{28A0092B-C50C-407E-A947-70E740481C1C}">
                <a14:useLocalDpi xmlns:a14="http://schemas.microsoft.com/office/drawing/2010/main" val="0"/>
              </a:ext>
            </a:extLst>
          </a:blip>
          <a:srcRect l="43952" t="43000" r="38733" b="27099"/>
          <a:stretch>
            <a:fillRect/>
          </a:stretch>
        </p:blipFill>
        <p:spPr>
          <a:xfrm>
            <a:off x="6328091" y="1768159"/>
            <a:ext cx="1491933" cy="1449216"/>
          </a:xfrm>
          <a:prstGeom prst="rect">
            <a:avLst/>
          </a:prstGeom>
        </p:spPr>
      </p:pic>
      <p:pic>
        <p:nvPicPr>
          <p:cNvPr id="5" name="Grafik 4">
            <a:extLst>
              <a:ext uri="{FF2B5EF4-FFF2-40B4-BE49-F238E27FC236}">
                <a16:creationId xmlns:a16="http://schemas.microsoft.com/office/drawing/2014/main" id="{893211FC-62E5-09B8-926F-ECFAE4F77680}"/>
              </a:ext>
            </a:extLst>
          </p:cNvPr>
          <p:cNvPicPr>
            <a:picLocks noChangeAspect="1"/>
          </p:cNvPicPr>
          <p:nvPr/>
        </p:nvPicPr>
        <p:blipFill>
          <a:blip r:embed="rId6">
            <a:extLst>
              <a:ext uri="{28A0092B-C50C-407E-A947-70E740481C1C}">
                <a14:useLocalDpi xmlns:a14="http://schemas.microsoft.com/office/drawing/2010/main" val="0"/>
              </a:ext>
            </a:extLst>
          </a:blip>
          <a:srcRect l="37099" t="37354" r="31587" b="8567"/>
          <a:stretch>
            <a:fillRect/>
          </a:stretch>
        </p:blipFill>
        <p:spPr>
          <a:xfrm>
            <a:off x="528250" y="1768159"/>
            <a:ext cx="1491933" cy="1449216"/>
          </a:xfrm>
          <a:prstGeom prst="rect">
            <a:avLst/>
          </a:prstGeom>
        </p:spPr>
      </p:pic>
      <p:pic>
        <p:nvPicPr>
          <p:cNvPr id="7" name="Grafik 6">
            <a:extLst>
              <a:ext uri="{FF2B5EF4-FFF2-40B4-BE49-F238E27FC236}">
                <a16:creationId xmlns:a16="http://schemas.microsoft.com/office/drawing/2014/main" id="{E76B9B7A-FEE7-6447-44FB-FAE728F11450}"/>
              </a:ext>
            </a:extLst>
          </p:cNvPr>
          <p:cNvPicPr>
            <a:picLocks noChangeAspect="1"/>
          </p:cNvPicPr>
          <p:nvPr/>
        </p:nvPicPr>
        <p:blipFill>
          <a:blip r:embed="rId7">
            <a:extLst>
              <a:ext uri="{28A0092B-C50C-407E-A947-70E740481C1C}">
                <a14:useLocalDpi xmlns:a14="http://schemas.microsoft.com/office/drawing/2010/main" val="0"/>
              </a:ext>
            </a:extLst>
          </a:blip>
          <a:srcRect l="28382" t="24990" r="46469" b="31582"/>
          <a:stretch>
            <a:fillRect/>
          </a:stretch>
        </p:blipFill>
        <p:spPr>
          <a:xfrm>
            <a:off x="6328091" y="3806190"/>
            <a:ext cx="1491933" cy="1449216"/>
          </a:xfrm>
          <a:prstGeom prst="rect">
            <a:avLst/>
          </a:prstGeom>
        </p:spPr>
      </p:pic>
      <p:pic>
        <p:nvPicPr>
          <p:cNvPr id="8" name="Grafik 7">
            <a:extLst>
              <a:ext uri="{FF2B5EF4-FFF2-40B4-BE49-F238E27FC236}">
                <a16:creationId xmlns:a16="http://schemas.microsoft.com/office/drawing/2014/main" id="{31D0321A-3A16-1B7D-3DCE-792A7D54DB24}"/>
              </a:ext>
            </a:extLst>
          </p:cNvPr>
          <p:cNvPicPr>
            <a:picLocks noChangeAspect="1"/>
          </p:cNvPicPr>
          <p:nvPr/>
        </p:nvPicPr>
        <p:blipFill>
          <a:blip r:embed="rId8">
            <a:extLst>
              <a:ext uri="{28A0092B-C50C-407E-A947-70E740481C1C}">
                <a14:useLocalDpi xmlns:a14="http://schemas.microsoft.com/office/drawing/2010/main" val="0"/>
              </a:ext>
            </a:extLst>
          </a:blip>
          <a:srcRect l="25920" t="15028" r="36815" b="20615"/>
          <a:stretch>
            <a:fillRect/>
          </a:stretch>
        </p:blipFill>
        <p:spPr>
          <a:xfrm>
            <a:off x="528249" y="3806190"/>
            <a:ext cx="1491933" cy="1449216"/>
          </a:xfrm>
          <a:prstGeom prst="rect">
            <a:avLst/>
          </a:prstGeom>
        </p:spPr>
      </p:pic>
    </p:spTree>
    <p:extLst>
      <p:ext uri="{BB962C8B-B14F-4D97-AF65-F5344CB8AC3E}">
        <p14:creationId xmlns:p14="http://schemas.microsoft.com/office/powerpoint/2010/main" val="230891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0F1A23-EB41-CC3B-826B-2F4DBE194E20}"/>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2B189D6-56C2-694A-4A59-1A23517FF0CE}"/>
              </a:ext>
            </a:extLst>
          </p:cNvPr>
          <p:cNvGraphicFramePr>
            <a:graphicFrameLocks noChangeAspect="1"/>
          </p:cNvGraphicFramePr>
          <p:nvPr>
            <p:custDataLst>
              <p:tags r:id="rId1"/>
            </p:custDataLst>
            <p:extLst>
              <p:ext uri="{D42A27DB-BD31-4B8C-83A1-F6EECF244321}">
                <p14:modId xmlns:p14="http://schemas.microsoft.com/office/powerpoint/2010/main" val="651127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13" name="think-cell data - do not delete" hidden="1">
                        <a:extLst>
                          <a:ext uri="{FF2B5EF4-FFF2-40B4-BE49-F238E27FC236}">
                            <a16:creationId xmlns:a16="http://schemas.microsoft.com/office/drawing/2014/main" id="{12B189D6-56C2-694A-4A59-1A23517FF0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14750FE-CDA6-2891-FAE3-C5B59489BE89}"/>
              </a:ext>
            </a:extLst>
          </p:cNvPr>
          <p:cNvSpPr>
            <a:spLocks noGrp="1"/>
          </p:cNvSpPr>
          <p:nvPr>
            <p:ph type="title"/>
          </p:nvPr>
        </p:nvSpPr>
        <p:spPr/>
        <p:txBody>
          <a:bodyPr vert="horz"/>
          <a:lstStyle/>
          <a:p>
            <a:r>
              <a:rPr lang="en-GB">
                <a:latin typeface="+mn-lt"/>
              </a:rPr>
              <a:t>THE RIVER</a:t>
            </a:r>
          </a:p>
        </p:txBody>
      </p:sp>
      <p:sp>
        <p:nvSpPr>
          <p:cNvPr id="6" name="Foliennummernplatzhalter 5">
            <a:extLst>
              <a:ext uri="{FF2B5EF4-FFF2-40B4-BE49-F238E27FC236}">
                <a16:creationId xmlns:a16="http://schemas.microsoft.com/office/drawing/2014/main" id="{AFFCD051-D8B9-277A-E0D3-F499D5BACFFE}"/>
              </a:ext>
            </a:extLst>
          </p:cNvPr>
          <p:cNvSpPr>
            <a:spLocks noGrp="1"/>
          </p:cNvSpPr>
          <p:nvPr>
            <p:ph type="sldNum" sz="quarter" idx="17"/>
          </p:nvPr>
        </p:nvSpPr>
        <p:spPr/>
        <p:txBody>
          <a:bodyPr/>
          <a:lstStyle/>
          <a:p>
            <a:fld id="{63B02CB7-7ED1-4155-8559-D89D21A5C7FD}" type="slidenum">
              <a:rPr lang="de-CH" smtClean="0"/>
              <a:pPr/>
              <a:t>8</a:t>
            </a:fld>
            <a:endParaRPr lang="de-CH"/>
          </a:p>
        </p:txBody>
      </p:sp>
      <p:sp>
        <p:nvSpPr>
          <p:cNvPr id="7" name="Untertitel 6">
            <a:extLst>
              <a:ext uri="{FF2B5EF4-FFF2-40B4-BE49-F238E27FC236}">
                <a16:creationId xmlns:a16="http://schemas.microsoft.com/office/drawing/2014/main" id="{D40462EE-B5C2-84DA-740F-7B8CBE0DA04E}"/>
              </a:ext>
            </a:extLst>
          </p:cNvPr>
          <p:cNvSpPr>
            <a:spLocks noGrp="1"/>
          </p:cNvSpPr>
          <p:nvPr>
            <p:ph type="subTitle" idx="19"/>
          </p:nvPr>
        </p:nvSpPr>
        <p:spPr>
          <a:xfrm>
            <a:off x="601660" y="908720"/>
            <a:ext cx="10973811" cy="355600"/>
          </a:xfrm>
        </p:spPr>
        <p:txBody>
          <a:bodyPr/>
          <a:lstStyle/>
          <a:p>
            <a:r>
              <a:rPr lang="en-GB"/>
              <a:t>Explaining the banks’ role through interesting, informative dialogue</a:t>
            </a:r>
          </a:p>
          <a:p>
            <a:endParaRPr lang="de-CH"/>
          </a:p>
        </p:txBody>
      </p:sp>
      <p:sp>
        <p:nvSpPr>
          <p:cNvPr id="3" name="Fußzeilenplatzhalter 4">
            <a:extLst>
              <a:ext uri="{FF2B5EF4-FFF2-40B4-BE49-F238E27FC236}">
                <a16:creationId xmlns:a16="http://schemas.microsoft.com/office/drawing/2014/main" id="{BDC38303-340C-C172-31A6-077A4299062E}"/>
              </a:ext>
            </a:extLst>
          </p:cNvPr>
          <p:cNvSpPr txBox="1">
            <a:spLocks/>
          </p:cNvSpPr>
          <p:nvPr/>
        </p:nvSpPr>
        <p:spPr>
          <a:xfrm>
            <a:off x="601663" y="6356351"/>
            <a:ext cx="7550150" cy="241002"/>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buSzPct val="100000"/>
              <a:buFont typeface="Arial" panose="020B0604020202020204" pitchFamily="34" charset="0"/>
              <a:buNone/>
              <a:defRPr lang="en-GB" sz="1300" b="0" kern="1200" spc="30" baseline="0" dirty="0">
                <a:solidFill>
                  <a:schemeClr val="tx1"/>
                </a:solidFill>
                <a:latin typeface="+mn-lt"/>
                <a:ea typeface="+mj-ea"/>
                <a:cs typeface="+mj-cs"/>
              </a:defRPr>
            </a:lvl1pPr>
            <a:lvl2pPr marL="252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2pPr>
            <a:lvl3pPr marL="504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3pPr>
            <a:lvl4pPr marL="756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4pPr>
            <a:lvl5pPr marL="1008000" indent="0" algn="l" defTabSz="914400" rtl="0" eaLnBrk="1" latinLnBrk="0" hangingPunct="1">
              <a:lnSpc>
                <a:spcPct val="107000"/>
              </a:lnSpc>
              <a:spcBef>
                <a:spcPts val="0"/>
              </a:spcBef>
              <a:buSzPct val="100000"/>
              <a:buFont typeface="Arial" panose="020B0604020202020204" pitchFamily="34" charset="0"/>
              <a:buNone/>
              <a:defRPr sz="1300" kern="1200" spc="10">
                <a:solidFill>
                  <a:schemeClr val="tx1"/>
                </a:solidFill>
                <a:latin typeface="+mn-lt"/>
                <a:ea typeface="+mn-ea"/>
                <a:cs typeface="+mn-cs"/>
              </a:defRPr>
            </a:lvl5pPr>
            <a:lvl6pPr marL="108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6pPr>
            <a:lvl7pPr marL="126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7pPr>
            <a:lvl8pPr marL="144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8pPr>
            <a:lvl9pPr marL="1620000" indent="-180000" algn="l" defTabSz="914400" rtl="0" eaLnBrk="1" latinLnBrk="0" hangingPunct="1">
              <a:lnSpc>
                <a:spcPct val="107000"/>
              </a:lnSpc>
              <a:spcBef>
                <a:spcPts val="0"/>
              </a:spcBef>
              <a:buSzPct val="100000"/>
              <a:buFont typeface="Arial" panose="020B0604020202020204" pitchFamily="34" charset="0"/>
              <a:buChar char="•"/>
              <a:defRPr sz="1300" kern="1200" spc="10">
                <a:solidFill>
                  <a:schemeClr val="tx1"/>
                </a:solidFill>
                <a:latin typeface="+mn-lt"/>
                <a:ea typeface="+mn-ea"/>
                <a:cs typeface="+mn-cs"/>
              </a:defRPr>
            </a:lvl9pPr>
          </a:lstStyle>
          <a:p>
            <a:r>
              <a:rPr lang="en-GB" sz="1000"/>
              <a:t>With the banks. For Switzerland.</a:t>
            </a:r>
          </a:p>
        </p:txBody>
      </p:sp>
      <p:sp>
        <p:nvSpPr>
          <p:cNvPr id="8" name="Inhaltsplatzhalter 10">
            <a:extLst>
              <a:ext uri="{FF2B5EF4-FFF2-40B4-BE49-F238E27FC236}">
                <a16:creationId xmlns:a16="http://schemas.microsoft.com/office/drawing/2014/main" id="{ABD4E86C-DE88-E159-3483-78EEB91CF338}"/>
              </a:ext>
            </a:extLst>
          </p:cNvPr>
          <p:cNvSpPr>
            <a:spLocks noGrp="1"/>
          </p:cNvSpPr>
          <p:nvPr>
            <p:ph idx="1"/>
          </p:nvPr>
        </p:nvSpPr>
        <p:spPr>
          <a:xfrm>
            <a:off x="5709286" y="1637881"/>
            <a:ext cx="5858828" cy="4145699"/>
          </a:xfrm>
          <a:noFill/>
        </p:spPr>
        <p:txBody>
          <a:bodyPr lIns="144000" tIns="144000" rIns="144000" bIns="144000"/>
          <a:lstStyle/>
          <a:p>
            <a:pPr marL="0" indent="0">
              <a:lnSpc>
                <a:spcPts val="1800"/>
              </a:lnSpc>
              <a:spcAft>
                <a:spcPts val="1200"/>
              </a:spcAft>
              <a:buNone/>
            </a:pPr>
            <a:r>
              <a:rPr lang="en-GB" sz="1400"/>
              <a:t>Podcasts are a vital element of the campaign. The wide range of interesting guests from the business world and other areas of society ensure in-depth discussions, personal insights and a variety of perspectives on the Swiss banking centre. They are therefore ideal for achieving the campaign’s aims:</a:t>
            </a:r>
          </a:p>
          <a:p>
            <a:pPr>
              <a:lnSpc>
                <a:spcPts val="1800"/>
              </a:lnSpc>
              <a:spcAft>
                <a:spcPts val="1200"/>
              </a:spcAft>
            </a:pPr>
            <a:r>
              <a:rPr lang="en-GB" sz="1400" b="1"/>
              <a:t>Promoting understanding:</a:t>
            </a:r>
            <a:r>
              <a:rPr lang="en-GB" sz="1400"/>
              <a:t> Podcasts can make complex topics more approachable by providing plenty of context, thus paving the way for objective discussions and differentiated opinion-forming.</a:t>
            </a:r>
          </a:p>
          <a:p>
            <a:pPr>
              <a:lnSpc>
                <a:spcPts val="1800"/>
              </a:lnSpc>
              <a:spcAft>
                <a:spcPts val="1200"/>
              </a:spcAft>
            </a:pPr>
            <a:r>
              <a:rPr lang="en-GB" sz="1400" b="1"/>
              <a:t>Building trust:</a:t>
            </a:r>
            <a:r>
              <a:rPr lang="en-GB" sz="1400"/>
              <a:t> Authentic voices, personal stories and genuine dialogue bring the audience closer, which fosters credibility and trust.</a:t>
            </a:r>
          </a:p>
          <a:p>
            <a:pPr>
              <a:lnSpc>
                <a:spcPts val="1800"/>
              </a:lnSpc>
              <a:spcAft>
                <a:spcPts val="1200"/>
              </a:spcAft>
            </a:pPr>
            <a:r>
              <a:rPr lang="en-GB" sz="1400" b="1"/>
              <a:t>Enhancing reputation:</a:t>
            </a:r>
            <a:r>
              <a:rPr lang="en-GB" sz="1400"/>
              <a:t> Podcasts are a credible and yet accessible format and can thus enlighten people about what the banks do for them at any time – at home, at work or on the move.</a:t>
            </a:r>
          </a:p>
          <a:p>
            <a:pPr marL="0" indent="0">
              <a:lnSpc>
                <a:spcPts val="1800"/>
              </a:lnSpc>
              <a:spcAft>
                <a:spcPts val="1200"/>
              </a:spcAft>
              <a:buNone/>
            </a:pPr>
            <a:endParaRPr lang="de-CH" sz="1400"/>
          </a:p>
        </p:txBody>
      </p:sp>
      <p:pic>
        <p:nvPicPr>
          <p:cNvPr id="9" name="Grafik 8">
            <a:extLst>
              <a:ext uri="{FF2B5EF4-FFF2-40B4-BE49-F238E27FC236}">
                <a16:creationId xmlns:a16="http://schemas.microsoft.com/office/drawing/2014/main" id="{022FFE8D-17B9-CFD2-EF10-E6AE793F5D7A}"/>
              </a:ext>
            </a:extLst>
          </p:cNvPr>
          <p:cNvPicPr>
            <a:picLocks noChangeAspect="1"/>
          </p:cNvPicPr>
          <p:nvPr/>
        </p:nvPicPr>
        <p:blipFill>
          <a:blip r:embed="rId6">
            <a:extLst>
              <a:ext uri="{28A0092B-C50C-407E-A947-70E740481C1C}">
                <a14:useLocalDpi xmlns:a14="http://schemas.microsoft.com/office/drawing/2010/main" val="0"/>
              </a:ext>
            </a:extLst>
          </a:blip>
          <a:srcRect l="15812" r="15812"/>
          <a:stretch/>
        </p:blipFill>
        <p:spPr>
          <a:xfrm>
            <a:off x="77064" y="1374401"/>
            <a:ext cx="5359748" cy="4409179"/>
          </a:xfrm>
          <a:prstGeom prst="rect">
            <a:avLst/>
          </a:prstGeom>
          <a:noFill/>
        </p:spPr>
      </p:pic>
    </p:spTree>
    <p:extLst>
      <p:ext uri="{BB962C8B-B14F-4D97-AF65-F5344CB8AC3E}">
        <p14:creationId xmlns:p14="http://schemas.microsoft.com/office/powerpoint/2010/main" val="321394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41FD3F6-6B18-E80B-22B9-6FAD2C427DD2}"/>
              </a:ext>
            </a:extLst>
          </p:cNvPr>
          <p:cNvGraphicFramePr>
            <a:graphicFrameLocks noChangeAspect="1"/>
          </p:cNvGraphicFramePr>
          <p:nvPr>
            <p:custDataLst>
              <p:tags r:id="rId1"/>
            </p:custDataLst>
            <p:extLst>
              <p:ext uri="{D42A27DB-BD31-4B8C-83A1-F6EECF244321}">
                <p14:modId xmlns:p14="http://schemas.microsoft.com/office/powerpoint/2010/main" val="19324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1" imgH="470" progId="TCLayout.ActiveDocument.1">
                  <p:embed/>
                </p:oleObj>
              </mc:Choice>
              <mc:Fallback>
                <p:oleObj name="think-cell Folie" r:id="rId3" imgW="471" imgH="470" progId="TCLayout.ActiveDocument.1">
                  <p:embed/>
                  <p:pic>
                    <p:nvPicPr>
                      <p:cNvPr id="7" name="think-cell data - do not delete" hidden="1">
                        <a:extLst>
                          <a:ext uri="{FF2B5EF4-FFF2-40B4-BE49-F238E27FC236}">
                            <a16:creationId xmlns:a16="http://schemas.microsoft.com/office/drawing/2014/main" id="{641FD3F6-6B18-E80B-22B9-6FAD2C427D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7728E911-B98F-303E-1F67-5CCF09AED350}"/>
              </a:ext>
            </a:extLst>
          </p:cNvPr>
          <p:cNvSpPr>
            <a:spLocks noGrp="1"/>
          </p:cNvSpPr>
          <p:nvPr>
            <p:ph type="ctrTitle"/>
          </p:nvPr>
        </p:nvSpPr>
        <p:spPr>
          <a:xfrm>
            <a:off x="0" y="1528788"/>
            <a:ext cx="12192000" cy="3420402"/>
          </a:xfrm>
        </p:spPr>
        <p:txBody>
          <a:bodyPr vert="horz"/>
          <a:lstStyle/>
          <a:p>
            <a:pPr algn="ctr"/>
            <a:r>
              <a:rPr lang="en-GB" sz="3000"/>
              <a:t>Together </a:t>
            </a:r>
            <a:br>
              <a:rPr lang="en-GB" sz="3000"/>
            </a:br>
            <a:r>
              <a:rPr lang="en-GB" sz="3000"/>
              <a:t>we can make a strong case </a:t>
            </a:r>
            <a:br>
              <a:rPr lang="en-GB" sz="3000"/>
            </a:br>
            <a:r>
              <a:rPr lang="en-GB" sz="3000"/>
              <a:t>for the Swiss banking centre. </a:t>
            </a:r>
            <a:br>
              <a:rPr lang="en-GB" sz="3000"/>
            </a:br>
            <a:br>
              <a:rPr lang="en-GB" sz="3000"/>
            </a:br>
            <a:r>
              <a:rPr lang="en-GB" sz="3000" b="1"/>
              <a:t>Get on board! </a:t>
            </a:r>
            <a:br>
              <a:rPr lang="en-GB" sz="3000"/>
            </a:br>
            <a:endParaRPr lang="en-GB" sz="3000"/>
          </a:p>
        </p:txBody>
      </p:sp>
      <p:sp>
        <p:nvSpPr>
          <p:cNvPr id="5" name="Textplatzhalter 4">
            <a:extLst>
              <a:ext uri="{FF2B5EF4-FFF2-40B4-BE49-F238E27FC236}">
                <a16:creationId xmlns:a16="http://schemas.microsoft.com/office/drawing/2014/main" id="{738F96AF-EEAC-F953-1A7F-55B04DC622B5}"/>
              </a:ext>
            </a:extLst>
          </p:cNvPr>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1817252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SBAbeige">
      <a:dk1>
        <a:srgbClr val="000000"/>
      </a:dk1>
      <a:lt1>
        <a:sysClr val="window" lastClr="FFFFFF"/>
      </a:lt1>
      <a:dk2>
        <a:srgbClr val="ECEFF1"/>
      </a:dk2>
      <a:lt2>
        <a:srgbClr val="ECDDBD"/>
      </a:lt2>
      <a:accent1>
        <a:srgbClr val="263238"/>
      </a:accent1>
      <a:accent2>
        <a:srgbClr val="FFB7A6"/>
      </a:accent2>
      <a:accent3>
        <a:srgbClr val="EC0B18"/>
      </a:accent3>
      <a:accent4>
        <a:srgbClr val="BEF1FF"/>
      </a:accent4>
      <a:accent5>
        <a:srgbClr val="1B6073"/>
      </a:accent5>
      <a:accent6>
        <a:srgbClr val="B9EFC2"/>
      </a:accent6>
      <a:hlink>
        <a:srgbClr val="EC0B18"/>
      </a:hlink>
      <a:folHlink>
        <a:srgbClr val="FFB7A6"/>
      </a:folHlink>
    </a:clrScheme>
    <a:fontScheme name="SBA-Maschinenra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lIns="0" tIns="0" rIns="0" bIns="0" rtlCol="0" anchor="ctr"/>
      <a:lstStyle>
        <a:defPPr algn="ctr">
          <a:defRPr sz="1400" dirty="0" err="1">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4925">
          <a:headEnd type="none" w="lg" len="med"/>
          <a:tailEnd type="arrow"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BA-MaschinenraumMaster-16x9.potx" id="{05334853-44C9-4322-8481-AD91703F4DCF}" vid="{FE76A3BB-2A63-49C7-8CF7-7F91CBA1F1D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c89c87-d2ce-4925-989f-253c62b25ef0">
      <Terms xmlns="http://schemas.microsoft.com/office/infopath/2007/PartnerControls"/>
    </lcf76f155ced4ddcb4097134ff3c332f>
    <TaxCatchAll xmlns="9382e858-6092-42d2-b903-356c6d6698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28C2366E507004698A67EBB5DBCBA66" ma:contentTypeVersion="14" ma:contentTypeDescription="Ein neues Dokument erstellen." ma:contentTypeScope="" ma:versionID="cd05799d269832ca92b43c4ec942d3e7">
  <xsd:schema xmlns:xsd="http://www.w3.org/2001/XMLSchema" xmlns:xs="http://www.w3.org/2001/XMLSchema" xmlns:p="http://schemas.microsoft.com/office/2006/metadata/properties" xmlns:ns2="29c89c87-d2ce-4925-989f-253c62b25ef0" xmlns:ns3="9382e858-6092-42d2-b903-356c6d6698dc" targetNamespace="http://schemas.microsoft.com/office/2006/metadata/properties" ma:root="true" ma:fieldsID="48d831dc7e0376b8c513974350db5495" ns2:_="" ns3:_="">
    <xsd:import namespace="29c89c87-d2ce-4925-989f-253c62b25ef0"/>
    <xsd:import namespace="9382e858-6092-42d2-b903-356c6d6698d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89c87-d2ce-4925-989f-253c62b25ef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1323011e-32b8-4efd-bdb5-a0986cd354d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82e858-6092-42d2-b903-356c6d6698d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c987ceb-b0f0-44c0-bb7b-990ac8dffc48}" ma:internalName="TaxCatchAll" ma:showField="CatchAllData" ma:web="9382e858-6092-42d2-b903-356c6d6698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E1C20C-49BC-458D-89DD-5833063BE2BA}">
  <ds:schemaRefs>
    <ds:schemaRef ds:uri="7fd366c3-0031-44c4-a427-94607f1b934e"/>
    <ds:schemaRef ds:uri="d1cc5d86-657e-4981-91dc-668dc7bc1c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FFA3EA-F13A-4A6F-9B03-06BE446AC3C1}"/>
</file>

<file path=customXml/itemProps3.xml><?xml version="1.0" encoding="utf-8"?>
<ds:datastoreItem xmlns:ds="http://schemas.openxmlformats.org/officeDocument/2006/customXml" ds:itemID="{0EE28878-37B1-4494-939F-323C9273E6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SBA-MaschinenraumMaster-16x9</Template>
  <Application>Microsoft Office PowerPoint</Application>
  <PresentationFormat>Widescreen</PresentationFormat>
  <Slides>9</Slides>
  <Notes>6</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vt:lpstr>
      <vt:lpstr>“With the banks. For Switzerland.”</vt:lpstr>
      <vt:lpstr>Banking centre communication campaign</vt:lpstr>
      <vt:lpstr>Banking centre communication campaign Key points at a glance</vt:lpstr>
      <vt:lpstr>THE RIVER</vt:lpstr>
      <vt:lpstr>THE RIVER</vt:lpstr>
      <vt:lpstr>THE RIVER</vt:lpstr>
      <vt:lpstr>THE RIVER</vt:lpstr>
      <vt:lpstr>THE RIVER</vt:lpstr>
      <vt:lpstr>Together  we can make a strong case  for the Swiss banking centre.   Get on board!  </vt:lpstr>
    </vt:vector>
  </TitlesOfParts>
  <Company>Swiss Banking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Urs Bachofner</dc:creator>
  <cp:revision>1</cp:revision>
  <cp:lastPrinted>2025-06-24T07:40:35Z</cp:lastPrinted>
  <dcterms:created xsi:type="dcterms:W3CDTF">2025-06-23T13:39:47Z</dcterms:created>
  <dcterms:modified xsi:type="dcterms:W3CDTF">2025-09-03T11:04:58Z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0x010100728C2366E507004698A67EBB5DBCBA66</vt:lpwstr>
  </property>
  <property fmtid="{D5CDD505-2E9C-101B-9397-08002B2CF9AE}" pid="3" name="MediaServiceImageTags">
    <vt:lpwstr/>
  </property>
</Properties>
</file>